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09"/>
  </p:notesMasterIdLst>
  <p:handoutMasterIdLst>
    <p:handoutMasterId r:id="rId110"/>
  </p:handoutMasterIdLst>
  <p:sldIdLst>
    <p:sldId id="269" r:id="rId5"/>
    <p:sldId id="291" r:id="rId6"/>
    <p:sldId id="270" r:id="rId7"/>
    <p:sldId id="271" r:id="rId8"/>
    <p:sldId id="273" r:id="rId9"/>
    <p:sldId id="274" r:id="rId10"/>
    <p:sldId id="275" r:id="rId11"/>
    <p:sldId id="276" r:id="rId12"/>
    <p:sldId id="277" r:id="rId13"/>
    <p:sldId id="278" r:id="rId14"/>
    <p:sldId id="279" r:id="rId15"/>
    <p:sldId id="280" r:id="rId16"/>
    <p:sldId id="281" r:id="rId17"/>
    <p:sldId id="282" r:id="rId18"/>
    <p:sldId id="283" r:id="rId19"/>
    <p:sldId id="284" r:id="rId20"/>
    <p:sldId id="285" r:id="rId21"/>
    <p:sldId id="286" r:id="rId22"/>
    <p:sldId id="287" r:id="rId23"/>
    <p:sldId id="289" r:id="rId24"/>
    <p:sldId id="290" r:id="rId25"/>
    <p:sldId id="292" r:id="rId26"/>
    <p:sldId id="293" r:id="rId27"/>
    <p:sldId id="294" r:id="rId28"/>
    <p:sldId id="295" r:id="rId29"/>
    <p:sldId id="296" r:id="rId30"/>
    <p:sldId id="297" r:id="rId31"/>
    <p:sldId id="298" r:id="rId32"/>
    <p:sldId id="299" r:id="rId33"/>
    <p:sldId id="300" r:id="rId34"/>
    <p:sldId id="301" r:id="rId35"/>
    <p:sldId id="302" r:id="rId36"/>
    <p:sldId id="303" r:id="rId37"/>
    <p:sldId id="304" r:id="rId38"/>
    <p:sldId id="305" r:id="rId39"/>
    <p:sldId id="306" r:id="rId40"/>
    <p:sldId id="307" r:id="rId41"/>
    <p:sldId id="308" r:id="rId42"/>
    <p:sldId id="309" r:id="rId43"/>
    <p:sldId id="310" r:id="rId44"/>
    <p:sldId id="311" r:id="rId45"/>
    <p:sldId id="312" r:id="rId46"/>
    <p:sldId id="313" r:id="rId47"/>
    <p:sldId id="314" r:id="rId48"/>
    <p:sldId id="315" r:id="rId49"/>
    <p:sldId id="316" r:id="rId50"/>
    <p:sldId id="317" r:id="rId51"/>
    <p:sldId id="318" r:id="rId52"/>
    <p:sldId id="319" r:id="rId53"/>
    <p:sldId id="320" r:id="rId54"/>
    <p:sldId id="321" r:id="rId55"/>
    <p:sldId id="322" r:id="rId56"/>
    <p:sldId id="323" r:id="rId57"/>
    <p:sldId id="324" r:id="rId58"/>
    <p:sldId id="325" r:id="rId59"/>
    <p:sldId id="326" r:id="rId60"/>
    <p:sldId id="327" r:id="rId61"/>
    <p:sldId id="328" r:id="rId62"/>
    <p:sldId id="329" r:id="rId63"/>
    <p:sldId id="330" r:id="rId64"/>
    <p:sldId id="331" r:id="rId65"/>
    <p:sldId id="332" r:id="rId66"/>
    <p:sldId id="333" r:id="rId67"/>
    <p:sldId id="334" r:id="rId68"/>
    <p:sldId id="335" r:id="rId69"/>
    <p:sldId id="336" r:id="rId70"/>
    <p:sldId id="337" r:id="rId71"/>
    <p:sldId id="338" r:id="rId72"/>
    <p:sldId id="339" r:id="rId73"/>
    <p:sldId id="340" r:id="rId74"/>
    <p:sldId id="341" r:id="rId75"/>
    <p:sldId id="342" r:id="rId76"/>
    <p:sldId id="343" r:id="rId77"/>
    <p:sldId id="344" r:id="rId78"/>
    <p:sldId id="345" r:id="rId79"/>
    <p:sldId id="346" r:id="rId80"/>
    <p:sldId id="347" r:id="rId81"/>
    <p:sldId id="348" r:id="rId82"/>
    <p:sldId id="349" r:id="rId83"/>
    <p:sldId id="350" r:id="rId84"/>
    <p:sldId id="351" r:id="rId85"/>
    <p:sldId id="352" r:id="rId86"/>
    <p:sldId id="353" r:id="rId87"/>
    <p:sldId id="354" r:id="rId88"/>
    <p:sldId id="355" r:id="rId89"/>
    <p:sldId id="364" r:id="rId90"/>
    <p:sldId id="356" r:id="rId91"/>
    <p:sldId id="357" r:id="rId92"/>
    <p:sldId id="358" r:id="rId93"/>
    <p:sldId id="359" r:id="rId94"/>
    <p:sldId id="360" r:id="rId95"/>
    <p:sldId id="361" r:id="rId96"/>
    <p:sldId id="362" r:id="rId97"/>
    <p:sldId id="363" r:id="rId98"/>
    <p:sldId id="365" r:id="rId99"/>
    <p:sldId id="366" r:id="rId100"/>
    <p:sldId id="367" r:id="rId101"/>
    <p:sldId id="368" r:id="rId102"/>
    <p:sldId id="369" r:id="rId103"/>
    <p:sldId id="370" r:id="rId104"/>
    <p:sldId id="371" r:id="rId105"/>
    <p:sldId id="372" r:id="rId106"/>
    <p:sldId id="373" r:id="rId107"/>
    <p:sldId id="374" r:id="rId108"/>
  </p:sldIdLst>
  <p:sldSz cx="12192000" cy="6858000"/>
  <p:notesSz cx="6858000" cy="9144000"/>
  <p:defaultTextStyle>
    <a:defPPr>
      <a:defRPr lang="uk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EDF3DB"/>
    <a:srgbClr val="86CD90"/>
    <a:srgbClr val="57B9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00" autoAdjust="0"/>
    <p:restoredTop sz="94634" autoAdjust="0"/>
  </p:normalViewPr>
  <p:slideViewPr>
    <p:cSldViewPr snapToGrid="0">
      <p:cViewPr varScale="1">
        <p:scale>
          <a:sx n="86" d="100"/>
          <a:sy n="86" d="100"/>
        </p:scale>
        <p:origin x="274" y="-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2184"/>
    </p:cViewPr>
  </p:sorterViewPr>
  <p:notesViewPr>
    <p:cSldViewPr snapToGrid="0">
      <p:cViewPr varScale="1">
        <p:scale>
          <a:sx n="63" d="100"/>
          <a:sy n="63" d="100"/>
        </p:scale>
        <p:origin x="313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12" Type="http://schemas.openxmlformats.org/officeDocument/2006/relationships/viewProps" Target="viewProps.xml"/><Relationship Id="rId16" Type="http://schemas.openxmlformats.org/officeDocument/2006/relationships/slide" Target="slides/slide12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113" Type="http://schemas.openxmlformats.org/officeDocument/2006/relationships/theme" Target="theme/theme1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08" Type="http://schemas.openxmlformats.org/officeDocument/2006/relationships/slide" Target="slides/slide104.xml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14" Type="http://schemas.openxmlformats.org/officeDocument/2006/relationships/tableStyles" Target="tableStyle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notesMaster" Target="notesMasters/notesMaster1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handoutMaster" Target="handoutMasters/handoutMaster1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B021ECB-E5E0-4559-8547-6932920D412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CF2C2B-73AD-432B-B1BA-5B137A91196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27279A-3E34-4139-96E8-B748F2CAADEF}" type="datetimeFigureOut">
              <a:rPr lang="en-US" smtClean="0"/>
              <a:t>6/25/2024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4522B6-75F6-4142-8CF8-E07CFD9423C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33A631-D0FF-49E5-BEA5-A81351C110B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6DC40A-A0FF-4BB0-B2CF-A3A4D00A302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48436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D0B447-CB0C-4DAF-89A8-27D8B9E7E434}" type="datetimeFigureOut">
              <a:rPr lang="en-US" smtClean="0"/>
              <a:t>6/25/2024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D6E128-7848-41C8-9D17-DA3B35E5052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81012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16896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1308216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8641191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9020858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0246903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80516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47448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08130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9772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37502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98170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77146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78824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44891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40448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308362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68026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24403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48657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67751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279163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946231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583554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672414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059006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39134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484447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161600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646991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505487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236545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97807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670014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504548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428900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569684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71256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539276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898794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560912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590077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707283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508171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614535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594667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611438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069905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05166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238544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859359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261447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478069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201138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207424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057117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859559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975386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936054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2451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526129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435003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610932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847447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554196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830070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982697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539789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370490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146262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0315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7236574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848800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6570366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2184349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2435588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2825852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3702773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2330340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5354364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4584680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9775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4861654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195730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3403840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2565770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8500948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8276982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731284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97009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2757122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1587892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36685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4104552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2766354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9501084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092170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3494473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7926893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9473275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2968791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8704562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1730603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9022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DFF771E-C08F-409D-95E9-1024C4084B56}"/>
              </a:ext>
            </a:extLst>
          </p:cNvPr>
          <p:cNvSpPr/>
          <p:nvPr userDrawn="1"/>
        </p:nvSpPr>
        <p:spPr>
          <a:xfrm>
            <a:off x="0" y="-32004"/>
            <a:ext cx="12192000" cy="69220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DC2FF076-3E45-4FBB-AB10-CB6A07F6B0B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-32004"/>
            <a:ext cx="12192000" cy="6912864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63483F35-9564-4CAF-9610-9557CD25DED4}"/>
              </a:ext>
            </a:extLst>
          </p:cNvPr>
          <p:cNvSpPr/>
          <p:nvPr userDrawn="1"/>
        </p:nvSpPr>
        <p:spPr>
          <a:xfrm>
            <a:off x="0" y="-32004"/>
            <a:ext cx="2564804" cy="6922008"/>
          </a:xfrm>
          <a:custGeom>
            <a:avLst/>
            <a:gdLst>
              <a:gd name="connsiteX0" fmla="*/ 0 w 2640648"/>
              <a:gd name="connsiteY0" fmla="*/ 0 h 6859749"/>
              <a:gd name="connsiteX1" fmla="*/ 2640648 w 2640648"/>
              <a:gd name="connsiteY1" fmla="*/ 0 h 6859749"/>
              <a:gd name="connsiteX2" fmla="*/ 2640648 w 2640648"/>
              <a:gd name="connsiteY2" fmla="*/ 6859749 h 6859749"/>
              <a:gd name="connsiteX3" fmla="*/ 0 w 2640648"/>
              <a:gd name="connsiteY3" fmla="*/ 6859749 h 6859749"/>
              <a:gd name="connsiteX4" fmla="*/ 0 w 2640648"/>
              <a:gd name="connsiteY4" fmla="*/ 0 h 6859749"/>
              <a:gd name="connsiteX0" fmla="*/ 0 w 2640648"/>
              <a:gd name="connsiteY0" fmla="*/ 0 h 6859749"/>
              <a:gd name="connsiteX1" fmla="*/ 1999625 w 2640648"/>
              <a:gd name="connsiteY1" fmla="*/ 0 h 6859749"/>
              <a:gd name="connsiteX2" fmla="*/ 2640648 w 2640648"/>
              <a:gd name="connsiteY2" fmla="*/ 6859749 h 6859749"/>
              <a:gd name="connsiteX3" fmla="*/ 0 w 2640648"/>
              <a:gd name="connsiteY3" fmla="*/ 6859749 h 6859749"/>
              <a:gd name="connsiteX4" fmla="*/ 0 w 2640648"/>
              <a:gd name="connsiteY4" fmla="*/ 0 h 6859749"/>
              <a:gd name="connsiteX0" fmla="*/ 0 w 2046760"/>
              <a:gd name="connsiteY0" fmla="*/ 0 h 6859749"/>
              <a:gd name="connsiteX1" fmla="*/ 1999625 w 2046760"/>
              <a:gd name="connsiteY1" fmla="*/ 0 h 6859749"/>
              <a:gd name="connsiteX2" fmla="*/ 2046760 w 2046760"/>
              <a:gd name="connsiteY2" fmla="*/ 6859749 h 6859749"/>
              <a:gd name="connsiteX3" fmla="*/ 0 w 2046760"/>
              <a:gd name="connsiteY3" fmla="*/ 6859749 h 6859749"/>
              <a:gd name="connsiteX4" fmla="*/ 0 w 2046760"/>
              <a:gd name="connsiteY4" fmla="*/ 0 h 6859749"/>
              <a:gd name="connsiteX0" fmla="*/ 0 w 2567481"/>
              <a:gd name="connsiteY0" fmla="*/ 0 h 6859749"/>
              <a:gd name="connsiteX1" fmla="*/ 1999625 w 2567481"/>
              <a:gd name="connsiteY1" fmla="*/ 0 h 6859749"/>
              <a:gd name="connsiteX2" fmla="*/ 2046760 w 2567481"/>
              <a:gd name="connsiteY2" fmla="*/ 6859749 h 6859749"/>
              <a:gd name="connsiteX3" fmla="*/ 0 w 2567481"/>
              <a:gd name="connsiteY3" fmla="*/ 6859749 h 6859749"/>
              <a:gd name="connsiteX4" fmla="*/ 0 w 2567481"/>
              <a:gd name="connsiteY4" fmla="*/ 0 h 6859749"/>
              <a:gd name="connsiteX0" fmla="*/ 0 w 2606088"/>
              <a:gd name="connsiteY0" fmla="*/ 0 h 6859749"/>
              <a:gd name="connsiteX1" fmla="*/ 1999625 w 2606088"/>
              <a:gd name="connsiteY1" fmla="*/ 0 h 6859749"/>
              <a:gd name="connsiteX2" fmla="*/ 2046760 w 2606088"/>
              <a:gd name="connsiteY2" fmla="*/ 6859749 h 6859749"/>
              <a:gd name="connsiteX3" fmla="*/ 0 w 2606088"/>
              <a:gd name="connsiteY3" fmla="*/ 6859749 h 6859749"/>
              <a:gd name="connsiteX4" fmla="*/ 0 w 2606088"/>
              <a:gd name="connsiteY4" fmla="*/ 0 h 6859749"/>
              <a:gd name="connsiteX0" fmla="*/ 0 w 2600807"/>
              <a:gd name="connsiteY0" fmla="*/ 0 h 6859749"/>
              <a:gd name="connsiteX1" fmla="*/ 1980771 w 2600807"/>
              <a:gd name="connsiteY1" fmla="*/ 0 h 6859749"/>
              <a:gd name="connsiteX2" fmla="*/ 2046760 w 2600807"/>
              <a:gd name="connsiteY2" fmla="*/ 6859749 h 6859749"/>
              <a:gd name="connsiteX3" fmla="*/ 0 w 2600807"/>
              <a:gd name="connsiteY3" fmla="*/ 6859749 h 6859749"/>
              <a:gd name="connsiteX4" fmla="*/ 0 w 2600807"/>
              <a:gd name="connsiteY4" fmla="*/ 0 h 6859749"/>
              <a:gd name="connsiteX0" fmla="*/ 0 w 2592015"/>
              <a:gd name="connsiteY0" fmla="*/ 0 h 6859749"/>
              <a:gd name="connsiteX1" fmla="*/ 1980771 w 2592015"/>
              <a:gd name="connsiteY1" fmla="*/ 0 h 6859749"/>
              <a:gd name="connsiteX2" fmla="*/ 2046760 w 2592015"/>
              <a:gd name="connsiteY2" fmla="*/ 6859749 h 6859749"/>
              <a:gd name="connsiteX3" fmla="*/ 0 w 2592015"/>
              <a:gd name="connsiteY3" fmla="*/ 6859749 h 6859749"/>
              <a:gd name="connsiteX4" fmla="*/ 0 w 2592015"/>
              <a:gd name="connsiteY4" fmla="*/ 0 h 6859749"/>
              <a:gd name="connsiteX0" fmla="*/ 0 w 2592015"/>
              <a:gd name="connsiteY0" fmla="*/ 0 h 6859749"/>
              <a:gd name="connsiteX1" fmla="*/ 1980771 w 2592015"/>
              <a:gd name="connsiteY1" fmla="*/ 0 h 6859749"/>
              <a:gd name="connsiteX2" fmla="*/ 2046760 w 2592015"/>
              <a:gd name="connsiteY2" fmla="*/ 6859749 h 6859749"/>
              <a:gd name="connsiteX3" fmla="*/ 0 w 2592015"/>
              <a:gd name="connsiteY3" fmla="*/ 6859749 h 6859749"/>
              <a:gd name="connsiteX4" fmla="*/ 0 w 2592015"/>
              <a:gd name="connsiteY4" fmla="*/ 0 h 6859749"/>
              <a:gd name="connsiteX0" fmla="*/ 0 w 2564804"/>
              <a:gd name="connsiteY0" fmla="*/ 0 h 6859749"/>
              <a:gd name="connsiteX1" fmla="*/ 1980771 w 2564804"/>
              <a:gd name="connsiteY1" fmla="*/ 0 h 6859749"/>
              <a:gd name="connsiteX2" fmla="*/ 2046760 w 2564804"/>
              <a:gd name="connsiteY2" fmla="*/ 6859749 h 6859749"/>
              <a:gd name="connsiteX3" fmla="*/ 0 w 2564804"/>
              <a:gd name="connsiteY3" fmla="*/ 6859749 h 6859749"/>
              <a:gd name="connsiteX4" fmla="*/ 0 w 2564804"/>
              <a:gd name="connsiteY4" fmla="*/ 0 h 6859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64804" h="6859749">
                <a:moveTo>
                  <a:pt x="0" y="0"/>
                </a:moveTo>
                <a:lnTo>
                  <a:pt x="1980771" y="0"/>
                </a:lnTo>
                <a:cubicBezTo>
                  <a:pt x="2005910" y="174979"/>
                  <a:pt x="3237679" y="2838634"/>
                  <a:pt x="2046760" y="6859749"/>
                </a:cubicBezTo>
                <a:lnTo>
                  <a:pt x="0" y="685974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919C2D0-427E-4EC2-97CA-5894246E3C7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106594" y="3787548"/>
            <a:ext cx="7148512" cy="1382712"/>
          </a:xfrm>
        </p:spPr>
        <p:txBody>
          <a:bodyPr>
            <a:normAutofit/>
          </a:bodyPr>
          <a:lstStyle>
            <a:lvl1pPr marL="0" indent="0">
              <a:buNone/>
              <a:defRPr sz="41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25FE897E-283F-4CA2-A452-0F26A45C13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61689" y="2349659"/>
            <a:ext cx="8292111" cy="1399667"/>
          </a:xfrm>
        </p:spPr>
        <p:txBody>
          <a:bodyPr anchor="b">
            <a:noAutofit/>
          </a:bodyPr>
          <a:lstStyle>
            <a:lvl1pPr>
              <a:defRPr sz="8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83479B2-DA38-42C0-A896-9F8545DE5EAC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6/25/2024</a:t>
            </a:fld>
            <a:endParaRPr lang="en-US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7042978-DC75-4938-8243-E29119EF32C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D92BE1-E2CB-42E9-8F81-535372A1B4E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9475959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Blank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704A050-9749-4EC2-8D99-AE321E2D578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E321E31-326D-4ED9-889A-C59FF59C9F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6/25/2024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F9F33C1-7794-4F0A-B68F-B8F4EFC05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8970A08-AAD4-4503-96CE-6C45F5559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215159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C44F7B3-98E3-40F2-899B-399B0D3281A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7D2B3F-018A-4130-B26A-25A2E37D84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181225"/>
            <a:ext cx="10515600" cy="2495550"/>
          </a:xfrm>
        </p:spPr>
        <p:txBody>
          <a:bodyPr>
            <a:noAutofit/>
          </a:bodyPr>
          <a:lstStyle>
            <a:lvl1pPr algn="ctr">
              <a:defRPr sz="8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B59F85E-2BF1-49AB-948A-9AF1F748C4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6/25/2024</a:t>
            </a:fld>
            <a:endParaRPr lang="en-US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7137F35-7EC2-46E5-84F1-ED2853CAE5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2C13ED4-C27F-404D-8C33-413B6338B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326321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BEAAA90D-EC98-41FE-BED5-F2A0FE399F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664219"/>
            <a:ext cx="12192000" cy="11231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68" name="Picture Placeholder 67">
            <a:extLst>
              <a:ext uri="{FF2B5EF4-FFF2-40B4-BE49-F238E27FC236}">
                <a16:creationId xmlns:a16="http://schemas.microsoft.com/office/drawing/2014/main" id="{316DFE2B-084C-4134-8A27-FD9E0ACA2DC5}"/>
              </a:ext>
            </a:extLst>
          </p:cNvPr>
          <p:cNvSpPr>
            <a:spLocks noGrp="1" noChangeAspect="1"/>
          </p:cNvSpPr>
          <p:nvPr>
            <p:ph type="pic" sz="quarter" idx="28"/>
          </p:nvPr>
        </p:nvSpPr>
        <p:spPr>
          <a:xfrm>
            <a:off x="549274" y="4358841"/>
            <a:ext cx="444024" cy="707122"/>
          </a:xfrm>
        </p:spPr>
        <p:txBody>
          <a:bodyPr>
            <a:normAutofit/>
          </a:bodyPr>
          <a:lstStyle>
            <a:lvl1pPr marL="0" indent="0"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0" name="Picture Placeholder 69">
            <a:extLst>
              <a:ext uri="{FF2B5EF4-FFF2-40B4-BE49-F238E27FC236}">
                <a16:creationId xmlns:a16="http://schemas.microsoft.com/office/drawing/2014/main" id="{18595927-69A3-44E2-8E8E-B097B8995974}"/>
              </a:ext>
            </a:extLst>
          </p:cNvPr>
          <p:cNvSpPr>
            <a:spLocks noGrp="1" noChangeAspect="1"/>
          </p:cNvSpPr>
          <p:nvPr>
            <p:ph type="pic" sz="quarter" idx="29"/>
          </p:nvPr>
        </p:nvSpPr>
        <p:spPr>
          <a:xfrm>
            <a:off x="549274" y="5183978"/>
            <a:ext cx="420805" cy="697710"/>
          </a:xfrm>
        </p:spPr>
        <p:txBody>
          <a:bodyPr>
            <a:normAutofit/>
          </a:bodyPr>
          <a:lstStyle>
            <a:lvl1pPr marL="0" indent="0">
              <a:buNone/>
              <a:defRPr sz="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2" name="Picture Placeholder 71">
            <a:extLst>
              <a:ext uri="{FF2B5EF4-FFF2-40B4-BE49-F238E27FC236}">
                <a16:creationId xmlns:a16="http://schemas.microsoft.com/office/drawing/2014/main" id="{34E24708-2E70-403A-8C0D-173D52979D2C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549274" y="5991225"/>
            <a:ext cx="425520" cy="669925"/>
          </a:xfrm>
        </p:spPr>
        <p:txBody>
          <a:bodyPr>
            <a:normAutofit/>
          </a:bodyPr>
          <a:lstStyle>
            <a:lvl1pPr marL="0" indent="0">
              <a:buNone/>
              <a:defRPr sz="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4" name="Picture Placeholder 63">
            <a:extLst>
              <a:ext uri="{FF2B5EF4-FFF2-40B4-BE49-F238E27FC236}">
                <a16:creationId xmlns:a16="http://schemas.microsoft.com/office/drawing/2014/main" id="{790644FB-EBB4-4924-A139-5BEE882BFA67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549274" y="3718733"/>
            <a:ext cx="540000" cy="522093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1" name="Picture Placeholder 63">
            <a:extLst>
              <a:ext uri="{FF2B5EF4-FFF2-40B4-BE49-F238E27FC236}">
                <a16:creationId xmlns:a16="http://schemas.microsoft.com/office/drawing/2014/main" id="{2C6657F7-A121-49E1-8F18-1256502F4B8D}"/>
              </a:ext>
            </a:extLst>
          </p:cNvPr>
          <p:cNvSpPr>
            <a:spLocks noGrp="1" noChangeAspect="1"/>
          </p:cNvSpPr>
          <p:nvPr>
            <p:ph type="pic" sz="quarter" idx="41"/>
          </p:nvPr>
        </p:nvSpPr>
        <p:spPr>
          <a:xfrm>
            <a:off x="549274" y="2936656"/>
            <a:ext cx="488553" cy="610476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8" name="Text Placeholder 97">
            <a:extLst>
              <a:ext uri="{FF2B5EF4-FFF2-40B4-BE49-F238E27FC236}">
                <a16:creationId xmlns:a16="http://schemas.microsoft.com/office/drawing/2014/main" id="{234DDB24-5473-4E3A-87C2-2C13F43A98DA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1233488" y="4587081"/>
            <a:ext cx="3078162" cy="360362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0" name="Text Placeholder 89">
            <a:extLst>
              <a:ext uri="{FF2B5EF4-FFF2-40B4-BE49-F238E27FC236}">
                <a16:creationId xmlns:a16="http://schemas.microsoft.com/office/drawing/2014/main" id="{95901B5C-B37D-4C6C-BF5D-18BAD4CAB76E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3649663" y="2019300"/>
            <a:ext cx="6081712" cy="35083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8" name="Picture Placeholder 87">
            <a:extLst>
              <a:ext uri="{FF2B5EF4-FFF2-40B4-BE49-F238E27FC236}">
                <a16:creationId xmlns:a16="http://schemas.microsoft.com/office/drawing/2014/main" id="{38EC76EE-EB81-47B7-9744-21DFD6757890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5175250" y="2966268"/>
            <a:ext cx="3457575" cy="604837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2" name="Text Placeholder 91">
            <a:extLst>
              <a:ext uri="{FF2B5EF4-FFF2-40B4-BE49-F238E27FC236}">
                <a16:creationId xmlns:a16="http://schemas.microsoft.com/office/drawing/2014/main" id="{0E108696-B9B7-4AE1-8918-CC00E7C868D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8728075" y="3084513"/>
            <a:ext cx="3128963" cy="3683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6" name="Text Placeholder 95">
            <a:extLst>
              <a:ext uri="{FF2B5EF4-FFF2-40B4-BE49-F238E27FC236}">
                <a16:creationId xmlns:a16="http://schemas.microsoft.com/office/drawing/2014/main" id="{83A41563-E0A5-4C89-8D58-1EAF51C228D4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1233488" y="5382021"/>
            <a:ext cx="3052762" cy="365125"/>
          </a:xfrm>
        </p:spPr>
        <p:txBody>
          <a:bodyPr anchor="ctr"/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Picture Placeholder 35">
            <a:extLst>
              <a:ext uri="{FF2B5EF4-FFF2-40B4-BE49-F238E27FC236}">
                <a16:creationId xmlns:a16="http://schemas.microsoft.com/office/drawing/2014/main" id="{044B8DA3-B7BD-4CEC-B681-434C289EE74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916846" y="1736725"/>
            <a:ext cx="607683" cy="940389"/>
          </a:xfrm>
        </p:spPr>
        <p:txBody>
          <a:bodyPr>
            <a:normAutofit/>
          </a:bodyPr>
          <a:lstStyle>
            <a:lvl1pPr marL="0" indent="0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C7BCD5F4-57B5-4DD7-8919-828C7DADB2B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33488" y="3097213"/>
            <a:ext cx="3078162" cy="369887"/>
          </a:xfrm>
        </p:spPr>
        <p:txBody>
          <a:bodyPr anchor="ctr"/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56C49F0C-2E93-4964-BC01-9C6907CDE1D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33488" y="6162675"/>
            <a:ext cx="3052762" cy="365125"/>
          </a:xfrm>
        </p:spPr>
        <p:txBody>
          <a:bodyPr anchor="ctr"/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id="{AFC5A4FB-E027-4D87-88C8-67A1FFE82FB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90258" y="3816350"/>
            <a:ext cx="5691188" cy="369888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4B465A32-6CAE-4A19-AAE5-D881D94932F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90258" y="4756150"/>
            <a:ext cx="4471988" cy="365125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id="{B73B60A7-C585-48A1-9EE8-5A9161FE1A2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90258" y="5805488"/>
            <a:ext cx="2870635" cy="365125"/>
          </a:xfrm>
        </p:spPr>
        <p:txBody>
          <a:bodyPr anchor="ctr">
            <a:no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6" name="Text Placeholder 65">
            <a:extLst>
              <a:ext uri="{FF2B5EF4-FFF2-40B4-BE49-F238E27FC236}">
                <a16:creationId xmlns:a16="http://schemas.microsoft.com/office/drawing/2014/main" id="{572FF7B0-61BF-4A36-A650-9391F538F97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233488" y="3758803"/>
            <a:ext cx="3052762" cy="422275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0" name="Picture Placeholder 79">
            <a:extLst>
              <a:ext uri="{FF2B5EF4-FFF2-40B4-BE49-F238E27FC236}">
                <a16:creationId xmlns:a16="http://schemas.microsoft.com/office/drawing/2014/main" id="{549FE36E-D46D-4D10-B3EF-8CB0D5034326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5175250" y="3788614"/>
            <a:ext cx="757238" cy="447675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2" name="Picture Placeholder 81">
            <a:extLst>
              <a:ext uri="{FF2B5EF4-FFF2-40B4-BE49-F238E27FC236}">
                <a16:creationId xmlns:a16="http://schemas.microsoft.com/office/drawing/2014/main" id="{EF4A4F86-62F7-4DFE-A835-39FFDCD2E30F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5175250" y="4453798"/>
            <a:ext cx="469392" cy="909264"/>
          </a:xfrm>
        </p:spPr>
        <p:txBody>
          <a:bodyPr>
            <a:normAutofit/>
          </a:bodyPr>
          <a:lstStyle>
            <a:lvl1pPr marL="0" indent="0">
              <a:buNone/>
              <a:defRPr sz="7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6" name="Picture Placeholder 85">
            <a:extLst>
              <a:ext uri="{FF2B5EF4-FFF2-40B4-BE49-F238E27FC236}">
                <a16:creationId xmlns:a16="http://schemas.microsoft.com/office/drawing/2014/main" id="{62EBABF4-996C-4F70-AD03-2A7809AC3E71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5175250" y="5580570"/>
            <a:ext cx="469392" cy="868229"/>
          </a:xfrm>
        </p:spPr>
        <p:txBody>
          <a:bodyPr>
            <a:normAutofit/>
          </a:bodyPr>
          <a:lstStyle>
            <a:lvl1pPr marL="0" indent="0">
              <a:buNone/>
              <a:defRPr sz="7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2AA789F-0BF8-4E70-899A-C6CEE3FF1D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9274" y="136525"/>
            <a:ext cx="11232172" cy="139966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E5B3C0-D344-440F-8A21-D5E6DA477041}"/>
              </a:ext>
            </a:extLst>
          </p:cNvPr>
          <p:cNvSpPr>
            <a:spLocks noGrp="1"/>
          </p:cNvSpPr>
          <p:nvPr>
            <p:ph type="dt" sz="half" idx="42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6/25/2024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76C5D2E-1DE8-48AE-9B8C-8DAF5F08FB88}"/>
              </a:ext>
            </a:extLst>
          </p:cNvPr>
          <p:cNvSpPr>
            <a:spLocks noGrp="1"/>
          </p:cNvSpPr>
          <p:nvPr>
            <p:ph type="ftr" sz="quarter" idx="43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3BDFE80-F205-48F7-BE94-FA67D4267E2E}"/>
              </a:ext>
            </a:extLst>
          </p:cNvPr>
          <p:cNvSpPr>
            <a:spLocks noGrp="1"/>
          </p:cNvSpPr>
          <p:nvPr>
            <p:ph type="sldNum" sz="quarter" idx="44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2510339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ext Placeholder 64">
            <a:extLst>
              <a:ext uri="{FF2B5EF4-FFF2-40B4-BE49-F238E27FC236}">
                <a16:creationId xmlns:a16="http://schemas.microsoft.com/office/drawing/2014/main" id="{E393AE77-BBC0-4DB8-8283-1612D63661C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283324" y="1779588"/>
            <a:ext cx="5803899" cy="379412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id="{DF387B53-4C1E-4EBB-B66F-5D815C17F3B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5974" y="1806575"/>
            <a:ext cx="2266950" cy="368300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ACFB326B-C27B-40FF-8F7B-BB633B5465A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5974" y="4030663"/>
            <a:ext cx="2266950" cy="357187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5DDF554F-D397-40BF-98A2-1CD8E3769E5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107713" y="1806575"/>
            <a:ext cx="2988287" cy="331788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id="{F2164528-2D61-44A0-864B-415FADC9289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107713" y="4027488"/>
            <a:ext cx="2988287" cy="382587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E953B0F1-0EC0-4693-AFCE-441B0654C00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83325" y="3422650"/>
            <a:ext cx="5803900" cy="374650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id="{18AE43D2-BDA6-40AB-B941-DC3FB7B566E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83324" y="5081588"/>
            <a:ext cx="5803901" cy="363537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236A5CE-D419-4B5F-9D21-AEFF0E9772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5974" y="167005"/>
            <a:ext cx="11175026" cy="139966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9EEF589-52F5-4662-AE2E-B64C5683F01C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6/25/2024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8FB119-72A8-4BF8-94DB-60F7C833C15F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E1B0BD-CBF4-4496-B066-4A2C9EE35C85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1379068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Text Placeholder 124">
            <a:extLst>
              <a:ext uri="{FF2B5EF4-FFF2-40B4-BE49-F238E27FC236}">
                <a16:creationId xmlns:a16="http://schemas.microsoft.com/office/drawing/2014/main" id="{667A1CD4-EB89-4F26-820B-BD6ECCC4CF5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14746" y="1836109"/>
            <a:ext cx="3557154" cy="63817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7" name="Text Placeholder 126">
            <a:extLst>
              <a:ext uri="{FF2B5EF4-FFF2-40B4-BE49-F238E27FC236}">
                <a16:creationId xmlns:a16="http://schemas.microsoft.com/office/drawing/2014/main" id="{E06BFBA4-664B-4AEC-8485-79D1DF66739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874837" y="4430713"/>
            <a:ext cx="3020693" cy="36512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9" name="Text Placeholder 128">
            <a:extLst>
              <a:ext uri="{FF2B5EF4-FFF2-40B4-BE49-F238E27FC236}">
                <a16:creationId xmlns:a16="http://schemas.microsoft.com/office/drawing/2014/main" id="{804B322E-D1D7-4330-A5EA-165191CF537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55070" y="1853572"/>
            <a:ext cx="3065031" cy="654050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1" name="Text Placeholder 130">
            <a:extLst>
              <a:ext uri="{FF2B5EF4-FFF2-40B4-BE49-F238E27FC236}">
                <a16:creationId xmlns:a16="http://schemas.microsoft.com/office/drawing/2014/main" id="{0A1B5CA3-297C-4BE0-A642-D03AF8DC7F8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648325" y="4455484"/>
            <a:ext cx="3020692" cy="36512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3" name="Text Placeholder 132">
            <a:extLst>
              <a:ext uri="{FF2B5EF4-FFF2-40B4-BE49-F238E27FC236}">
                <a16:creationId xmlns:a16="http://schemas.microsoft.com/office/drawing/2014/main" id="{E1ABB05D-FC3B-41FB-AD21-BA2D713AE13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492096" y="1859922"/>
            <a:ext cx="2499879" cy="33337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5" name="Text Placeholder 134">
            <a:extLst>
              <a:ext uri="{FF2B5EF4-FFF2-40B4-BE49-F238E27FC236}">
                <a16:creationId xmlns:a16="http://schemas.microsoft.com/office/drawing/2014/main" id="{59C0539A-1527-4F6E-BD30-B366AA4AF86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807575" y="4235838"/>
            <a:ext cx="2184400" cy="89217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86D36C-9DA4-4DBC-931C-B7432898FB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24" y="219075"/>
            <a:ext cx="10933176" cy="137198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7F18826-28C7-45F7-AB47-EE2C77A2D414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6/25/2024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F6001C9-38CB-4769-90F3-F3438C4A1A38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B425D4F-BE94-4913-BB60-CDC45E694DBC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5773009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:a16="http://schemas.microsoft.com/office/drawing/2014/main" id="{DE47DD52-CC37-47D9-92D2-77DC922FFA9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009220" y="4182157"/>
            <a:ext cx="3122612" cy="642938"/>
          </a:xfrm>
        </p:spPr>
        <p:txBody>
          <a:bodyPr/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9519C631-A906-449F-B0D8-91B2CB94C10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51734" y="1857603"/>
            <a:ext cx="2679700" cy="369887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id="{CF308EC1-84C0-4AB9-9485-0FA7E78FFC7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144157" y="1857603"/>
            <a:ext cx="2679700" cy="395287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7" name="Text Placeholder 66">
            <a:extLst>
              <a:ext uri="{FF2B5EF4-FFF2-40B4-BE49-F238E27FC236}">
                <a16:creationId xmlns:a16="http://schemas.microsoft.com/office/drawing/2014/main" id="{64FF3C53-7B55-4DAC-A4E2-35AF4A931D0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149295" y="1857603"/>
            <a:ext cx="2497137" cy="64611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9" name="Text Placeholder 68">
            <a:extLst>
              <a:ext uri="{FF2B5EF4-FFF2-40B4-BE49-F238E27FC236}">
                <a16:creationId xmlns:a16="http://schemas.microsoft.com/office/drawing/2014/main" id="{BE804177-8205-4F88-8B63-79A733730CF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62845" y="4182157"/>
            <a:ext cx="2503487" cy="365125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3" name="Text Placeholder 72">
            <a:extLst>
              <a:ext uri="{FF2B5EF4-FFF2-40B4-BE49-F238E27FC236}">
                <a16:creationId xmlns:a16="http://schemas.microsoft.com/office/drawing/2014/main" id="{EF5AB05C-6C5F-4C94-94E5-1476D391EAE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41382" y="4182157"/>
            <a:ext cx="2743200" cy="365125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5" name="Text Placeholder 74">
            <a:extLst>
              <a:ext uri="{FF2B5EF4-FFF2-40B4-BE49-F238E27FC236}">
                <a16:creationId xmlns:a16="http://schemas.microsoft.com/office/drawing/2014/main" id="{5B580198-F921-47BD-A8B8-1AD9054BBD1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932182" y="2373089"/>
            <a:ext cx="3122613" cy="1634443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F1CE6A-4F2B-4CE0-863A-8E136D0CC3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25" y="179161"/>
            <a:ext cx="10826496" cy="141189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5572283-1183-4441-955D-CF486C2EB346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6/25/2024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5837CC6-DAD6-4051-A89A-40A97680EA46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190D05B-5736-40BF-BD75-FAE61DDF7658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9023758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Text Placeholder 307">
            <a:extLst>
              <a:ext uri="{FF2B5EF4-FFF2-40B4-BE49-F238E27FC236}">
                <a16:creationId xmlns:a16="http://schemas.microsoft.com/office/drawing/2014/main" id="{BCE8CDD0-2435-4ABB-838A-6551445A0F7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4675" y="2251075"/>
            <a:ext cx="2268538" cy="365125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6" name="Text Placeholder 315">
            <a:extLst>
              <a:ext uri="{FF2B5EF4-FFF2-40B4-BE49-F238E27FC236}">
                <a16:creationId xmlns:a16="http://schemas.microsoft.com/office/drawing/2014/main" id="{B3430341-19F1-4394-B54E-41EBC2E9C3F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517900" y="2046288"/>
            <a:ext cx="2266950" cy="646112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0" name="Text Placeholder 319">
            <a:extLst>
              <a:ext uri="{FF2B5EF4-FFF2-40B4-BE49-F238E27FC236}">
                <a16:creationId xmlns:a16="http://schemas.microsoft.com/office/drawing/2014/main" id="{99F3B2F1-AE92-48F2-8D64-F8777DE311F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26189" y="1768475"/>
            <a:ext cx="3113316" cy="424771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0" name="Text Placeholder 309">
            <a:extLst>
              <a:ext uri="{FF2B5EF4-FFF2-40B4-BE49-F238E27FC236}">
                <a16:creationId xmlns:a16="http://schemas.microsoft.com/office/drawing/2014/main" id="{57F473F3-9780-4049-B5FE-83919A44A20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9099" y="3708400"/>
            <a:ext cx="2424113" cy="646113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2" name="Text Placeholder 311">
            <a:extLst>
              <a:ext uri="{FF2B5EF4-FFF2-40B4-BE49-F238E27FC236}">
                <a16:creationId xmlns:a16="http://schemas.microsoft.com/office/drawing/2014/main" id="{5DBBC841-865D-427F-884A-18EB83D0824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159125" y="3708400"/>
            <a:ext cx="3449754" cy="646113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4" name="Text Placeholder 323">
            <a:extLst>
              <a:ext uri="{FF2B5EF4-FFF2-40B4-BE49-F238E27FC236}">
                <a16:creationId xmlns:a16="http://schemas.microsoft.com/office/drawing/2014/main" id="{6CCC657A-D0DB-4351-9916-323C53335A5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448800" y="1817688"/>
            <a:ext cx="2743200" cy="175418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5A97CAB-B907-408B-BAE6-7E60EAA1C21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19099" y="6154966"/>
            <a:ext cx="6189780" cy="424771"/>
          </a:xfrm>
        </p:spPr>
        <p:txBody>
          <a:bodyPr>
            <a:normAutofit/>
          </a:bodyPr>
          <a:lstStyle>
            <a:lvl1pPr marL="0" indent="0" algn="ctr">
              <a:buNone/>
              <a:defRPr sz="1400" i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9DCE17A2-1228-4084-B8F2-21E54F25D49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760028" y="5901873"/>
            <a:ext cx="3113315" cy="917575"/>
          </a:xfrm>
        </p:spPr>
        <p:txBody>
          <a:bodyPr>
            <a:normAutofit/>
          </a:bodyPr>
          <a:lstStyle>
            <a:lvl1pPr marL="0" indent="0" algn="ctr">
              <a:buNone/>
              <a:defRPr sz="1400" i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1C0C6A-748C-4BAA-BE25-30757DDB0E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9099" y="164211"/>
            <a:ext cx="10934701" cy="1462526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33B3EF9-2E3D-4321-9379-0185BEFA52D4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6/25/2024</a:t>
            </a:fld>
            <a:endParaRPr lang="en-US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9B9B804-6FB4-4858-BE42-E1E374328B4A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C8DD47D-60CA-4DF6-A468-083256A764D7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4262711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ABA620C-C227-4018-A651-18B1946BBB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664527"/>
            <a:ext cx="12192000" cy="52627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51D68029-3934-4C5C-A241-2F254310126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5113" y="1834926"/>
            <a:ext cx="4184057" cy="369888"/>
          </a:xfrm>
          <a:ln>
            <a:noFill/>
          </a:ln>
        </p:spPr>
        <p:txBody>
          <a:bodyPr>
            <a:noAutofit/>
          </a:bodyPr>
          <a:lstStyle>
            <a:lvl1pPr marL="0" indent="0" algn="l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B557A677-3147-4104-8080-FD6CC4440ED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040688" y="1834926"/>
            <a:ext cx="4086225" cy="646112"/>
          </a:xfrm>
          <a:ln>
            <a:noFill/>
          </a:ln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485ED590-F7F6-4E8C-A1D6-12CC4B9FFE1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158343" y="6243638"/>
            <a:ext cx="3882345" cy="598487"/>
          </a:xfrm>
          <a:ln>
            <a:noFill/>
          </a:ln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B3F03A-8806-4538-9D7F-CB6E74BC92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24" y="219075"/>
            <a:ext cx="10933176" cy="137198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933980A-C040-4372-ADFC-0885D2C8C303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6/25/2024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AC12AFB-CA39-4800-98DD-B04863CD3689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B897E52-FD27-46D5-9686-4673859708A7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4265217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Blank with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17363-8886-4B68-BBB9-CE7E6CDC2B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 lIns="91440" tIns="45720" rIns="91440" bIns="45720" rtlCol="0" anchor="ctr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6C3B3138-7E6D-43B6-A44C-918E98D92B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6/25/2024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477F59F-6724-4659-8FF1-D6926827F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5914854-BBC9-429B-A35D-5523103E1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2250339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3B45BDD-F7D3-4B1A-88BE-8D9EDCCE830B}"/>
              </a:ext>
            </a:extLst>
          </p:cNvPr>
          <p:cNvSpPr/>
          <p:nvPr userDrawn="1"/>
        </p:nvSpPr>
        <p:spPr>
          <a:xfrm>
            <a:off x="0" y="190"/>
            <a:ext cx="12192000" cy="167355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sz="10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11D616B-116A-4DA8-8747-324ECAFBE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13996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add Title</a:t>
            </a:r>
            <a:endParaRPr lang="uk-U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FCB574-1063-4B43-B63E-85512CC99A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uk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B5D32C-0D2C-48EE-A6E0-6675C25A3B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E3C6BB-94B4-4057-A3BC-13D6F990109B}" type="datetimeFigureOut">
              <a:rPr lang="en-US" noProof="0" smtClean="0"/>
              <a:t>6/25/2024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0C77C9-2CF6-404C-92B6-BCEB6C7082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0B5D02-ADE3-4D86-BED1-C129444880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5264194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9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1" r:id="rId9"/>
    <p:sldLayoutId id="2147483670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8800" b="1" kern="1200">
          <a:solidFill>
            <a:schemeClr val="bg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uk-U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7.png"/><Relationship Id="rId3" Type="http://schemas.openxmlformats.org/officeDocument/2006/relationships/image" Target="../media/image1.png"/><Relationship Id="rId7" Type="http://schemas.openxmlformats.org/officeDocument/2006/relationships/image" Target="../media/image206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9.png"/><Relationship Id="rId3" Type="http://schemas.openxmlformats.org/officeDocument/2006/relationships/image" Target="../media/image1.png"/><Relationship Id="rId7" Type="http://schemas.openxmlformats.org/officeDocument/2006/relationships/image" Target="../media/image208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10.png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2.png"/><Relationship Id="rId3" Type="http://schemas.openxmlformats.org/officeDocument/2006/relationships/image" Target="../media/image1.png"/><Relationship Id="rId7" Type="http://schemas.openxmlformats.org/officeDocument/2006/relationships/image" Target="../media/image211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4.png"/><Relationship Id="rId3" Type="http://schemas.openxmlformats.org/officeDocument/2006/relationships/image" Target="../media/image1.png"/><Relationship Id="rId7" Type="http://schemas.openxmlformats.org/officeDocument/2006/relationships/image" Target="../media/image213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6.png"/><Relationship Id="rId3" Type="http://schemas.openxmlformats.org/officeDocument/2006/relationships/image" Target="../media/image1.png"/><Relationship Id="rId7" Type="http://schemas.openxmlformats.org/officeDocument/2006/relationships/image" Target="../media/image215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1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1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1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1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1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1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1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1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1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5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1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5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1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1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1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1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6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1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7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1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1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1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78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1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1.pn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83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1.png"/><Relationship Id="rId7" Type="http://schemas.openxmlformats.org/officeDocument/2006/relationships/image" Target="../media/image8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86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1.png"/><Relationship Id="rId7" Type="http://schemas.openxmlformats.org/officeDocument/2006/relationships/image" Target="../media/image8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10" Type="http://schemas.openxmlformats.org/officeDocument/2006/relationships/image" Target="../media/image91.png"/><Relationship Id="rId4" Type="http://schemas.openxmlformats.org/officeDocument/2006/relationships/image" Target="../media/image8.png"/><Relationship Id="rId9" Type="http://schemas.openxmlformats.org/officeDocument/2006/relationships/image" Target="../media/image9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1.png"/><Relationship Id="rId7" Type="http://schemas.openxmlformats.org/officeDocument/2006/relationships/image" Target="../media/image9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1.png"/><Relationship Id="rId7" Type="http://schemas.openxmlformats.org/officeDocument/2006/relationships/image" Target="../media/image9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1.png"/><Relationship Id="rId7" Type="http://schemas.openxmlformats.org/officeDocument/2006/relationships/image" Target="../media/image9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1.png"/><Relationship Id="rId7" Type="http://schemas.openxmlformats.org/officeDocument/2006/relationships/image" Target="../media/image9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1.png"/><Relationship Id="rId7" Type="http://schemas.openxmlformats.org/officeDocument/2006/relationships/image" Target="../media/image10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1.png"/><Relationship Id="rId7" Type="http://schemas.openxmlformats.org/officeDocument/2006/relationships/image" Target="../media/image10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1.png"/><Relationship Id="rId7" Type="http://schemas.openxmlformats.org/officeDocument/2006/relationships/image" Target="../media/image10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0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image" Target="../media/image1.png"/><Relationship Id="rId7" Type="http://schemas.openxmlformats.org/officeDocument/2006/relationships/image" Target="../media/image10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1.png"/><Relationship Id="rId7" Type="http://schemas.openxmlformats.org/officeDocument/2006/relationships/image" Target="../media/image10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image" Target="../media/image1.png"/><Relationship Id="rId7" Type="http://schemas.openxmlformats.org/officeDocument/2006/relationships/image" Target="../media/image11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113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image" Target="../media/image1.png"/><Relationship Id="rId7" Type="http://schemas.openxmlformats.org/officeDocument/2006/relationships/image" Target="../media/image11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3" Type="http://schemas.openxmlformats.org/officeDocument/2006/relationships/image" Target="../media/image1.png"/><Relationship Id="rId7" Type="http://schemas.openxmlformats.org/officeDocument/2006/relationships/image" Target="../media/image11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3" Type="http://schemas.openxmlformats.org/officeDocument/2006/relationships/image" Target="../media/image1.png"/><Relationship Id="rId7" Type="http://schemas.openxmlformats.org/officeDocument/2006/relationships/image" Target="../media/image118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image" Target="../media/image1.png"/><Relationship Id="rId7" Type="http://schemas.openxmlformats.org/officeDocument/2006/relationships/image" Target="../media/image12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3" Type="http://schemas.openxmlformats.org/officeDocument/2006/relationships/image" Target="../media/image1.png"/><Relationship Id="rId7" Type="http://schemas.openxmlformats.org/officeDocument/2006/relationships/image" Target="../media/image12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3" Type="http://schemas.openxmlformats.org/officeDocument/2006/relationships/image" Target="../media/image1.png"/><Relationship Id="rId7" Type="http://schemas.openxmlformats.org/officeDocument/2006/relationships/image" Target="../media/image12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3" Type="http://schemas.openxmlformats.org/officeDocument/2006/relationships/image" Target="../media/image1.png"/><Relationship Id="rId7" Type="http://schemas.openxmlformats.org/officeDocument/2006/relationships/image" Target="../media/image126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3" Type="http://schemas.openxmlformats.org/officeDocument/2006/relationships/image" Target="../media/image1.png"/><Relationship Id="rId7" Type="http://schemas.openxmlformats.org/officeDocument/2006/relationships/image" Target="../media/image128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30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10" Type="http://schemas.openxmlformats.org/officeDocument/2006/relationships/image" Target="../media/image17.png"/><Relationship Id="rId4" Type="http://schemas.openxmlformats.org/officeDocument/2006/relationships/image" Target="../media/image7.png"/><Relationship Id="rId9" Type="http://schemas.openxmlformats.org/officeDocument/2006/relationships/image" Target="../media/image16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3" Type="http://schemas.openxmlformats.org/officeDocument/2006/relationships/image" Target="../media/image1.png"/><Relationship Id="rId7" Type="http://schemas.openxmlformats.org/officeDocument/2006/relationships/image" Target="../media/image13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3" Type="http://schemas.openxmlformats.org/officeDocument/2006/relationships/image" Target="../media/image1.png"/><Relationship Id="rId7" Type="http://schemas.openxmlformats.org/officeDocument/2006/relationships/image" Target="../media/image133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3" Type="http://schemas.openxmlformats.org/officeDocument/2006/relationships/image" Target="../media/image1.png"/><Relationship Id="rId7" Type="http://schemas.openxmlformats.org/officeDocument/2006/relationships/image" Target="../media/image135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3" Type="http://schemas.openxmlformats.org/officeDocument/2006/relationships/image" Target="../media/image1.png"/><Relationship Id="rId7" Type="http://schemas.openxmlformats.org/officeDocument/2006/relationships/image" Target="../media/image137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3" Type="http://schemas.openxmlformats.org/officeDocument/2006/relationships/image" Target="../media/image1.png"/><Relationship Id="rId7" Type="http://schemas.openxmlformats.org/officeDocument/2006/relationships/image" Target="../media/image139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3" Type="http://schemas.openxmlformats.org/officeDocument/2006/relationships/image" Target="../media/image1.png"/><Relationship Id="rId7" Type="http://schemas.openxmlformats.org/officeDocument/2006/relationships/image" Target="../media/image141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3" Type="http://schemas.openxmlformats.org/officeDocument/2006/relationships/image" Target="../media/image1.png"/><Relationship Id="rId7" Type="http://schemas.openxmlformats.org/officeDocument/2006/relationships/image" Target="../media/image143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3" Type="http://schemas.openxmlformats.org/officeDocument/2006/relationships/image" Target="../media/image1.png"/><Relationship Id="rId7" Type="http://schemas.openxmlformats.org/officeDocument/2006/relationships/image" Target="../media/image145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47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48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20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3" Type="http://schemas.openxmlformats.org/officeDocument/2006/relationships/image" Target="../media/image1.png"/><Relationship Id="rId7" Type="http://schemas.openxmlformats.org/officeDocument/2006/relationships/image" Target="../media/image149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51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png"/><Relationship Id="rId3" Type="http://schemas.openxmlformats.org/officeDocument/2006/relationships/image" Target="../media/image1.png"/><Relationship Id="rId7" Type="http://schemas.openxmlformats.org/officeDocument/2006/relationships/image" Target="../media/image152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png"/><Relationship Id="rId3" Type="http://schemas.openxmlformats.org/officeDocument/2006/relationships/image" Target="../media/image1.png"/><Relationship Id="rId7" Type="http://schemas.openxmlformats.org/officeDocument/2006/relationships/image" Target="../media/image152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png"/><Relationship Id="rId3" Type="http://schemas.openxmlformats.org/officeDocument/2006/relationships/image" Target="../media/image1.png"/><Relationship Id="rId7" Type="http://schemas.openxmlformats.org/officeDocument/2006/relationships/image" Target="../media/image155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png"/><Relationship Id="rId3" Type="http://schemas.openxmlformats.org/officeDocument/2006/relationships/image" Target="../media/image1.png"/><Relationship Id="rId7" Type="http://schemas.openxmlformats.org/officeDocument/2006/relationships/image" Target="../media/image157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3" Type="http://schemas.openxmlformats.org/officeDocument/2006/relationships/image" Target="../media/image1.png"/><Relationship Id="rId7" Type="http://schemas.openxmlformats.org/officeDocument/2006/relationships/image" Target="../media/image159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3" Type="http://schemas.openxmlformats.org/officeDocument/2006/relationships/image" Target="../media/image1.png"/><Relationship Id="rId7" Type="http://schemas.openxmlformats.org/officeDocument/2006/relationships/image" Target="../media/image161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4.png"/><Relationship Id="rId3" Type="http://schemas.openxmlformats.org/officeDocument/2006/relationships/image" Target="../media/image1.png"/><Relationship Id="rId7" Type="http://schemas.openxmlformats.org/officeDocument/2006/relationships/image" Target="../media/image163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6.png"/><Relationship Id="rId3" Type="http://schemas.openxmlformats.org/officeDocument/2006/relationships/image" Target="../media/image1.png"/><Relationship Id="rId7" Type="http://schemas.openxmlformats.org/officeDocument/2006/relationships/image" Target="../media/image165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8.png"/><Relationship Id="rId3" Type="http://schemas.openxmlformats.org/officeDocument/2006/relationships/image" Target="../media/image1.png"/><Relationship Id="rId7" Type="http://schemas.openxmlformats.org/officeDocument/2006/relationships/image" Target="../media/image167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3" Type="http://schemas.openxmlformats.org/officeDocument/2006/relationships/image" Target="../media/image1.png"/><Relationship Id="rId7" Type="http://schemas.openxmlformats.org/officeDocument/2006/relationships/image" Target="../media/image169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2.png"/><Relationship Id="rId3" Type="http://schemas.openxmlformats.org/officeDocument/2006/relationships/image" Target="../media/image1.png"/><Relationship Id="rId7" Type="http://schemas.openxmlformats.org/officeDocument/2006/relationships/image" Target="../media/image171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4.png"/><Relationship Id="rId3" Type="http://schemas.openxmlformats.org/officeDocument/2006/relationships/image" Target="../media/image1.png"/><Relationship Id="rId7" Type="http://schemas.openxmlformats.org/officeDocument/2006/relationships/image" Target="../media/image173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6.png"/><Relationship Id="rId3" Type="http://schemas.openxmlformats.org/officeDocument/2006/relationships/image" Target="../media/image1.png"/><Relationship Id="rId7" Type="http://schemas.openxmlformats.org/officeDocument/2006/relationships/image" Target="../media/image175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8.png"/><Relationship Id="rId3" Type="http://schemas.openxmlformats.org/officeDocument/2006/relationships/image" Target="../media/image1.png"/><Relationship Id="rId7" Type="http://schemas.openxmlformats.org/officeDocument/2006/relationships/image" Target="../media/image177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8.png"/><Relationship Id="rId3" Type="http://schemas.openxmlformats.org/officeDocument/2006/relationships/image" Target="../media/image1.png"/><Relationship Id="rId7" Type="http://schemas.openxmlformats.org/officeDocument/2006/relationships/image" Target="../media/image177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png"/><Relationship Id="rId3" Type="http://schemas.openxmlformats.org/officeDocument/2006/relationships/image" Target="../media/image1.png"/><Relationship Id="rId7" Type="http://schemas.openxmlformats.org/officeDocument/2006/relationships/image" Target="../media/image179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2.png"/><Relationship Id="rId3" Type="http://schemas.openxmlformats.org/officeDocument/2006/relationships/image" Target="../media/image1.png"/><Relationship Id="rId7" Type="http://schemas.openxmlformats.org/officeDocument/2006/relationships/hyperlink" Target="https://github.com/yasenstar/PlantUML_in_Action" TargetMode="External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1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4.png"/><Relationship Id="rId3" Type="http://schemas.openxmlformats.org/officeDocument/2006/relationships/image" Target="../media/image1.png"/><Relationship Id="rId7" Type="http://schemas.openxmlformats.org/officeDocument/2006/relationships/image" Target="../media/image183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6.png"/><Relationship Id="rId3" Type="http://schemas.openxmlformats.org/officeDocument/2006/relationships/image" Target="../media/image1.png"/><Relationship Id="rId7" Type="http://schemas.openxmlformats.org/officeDocument/2006/relationships/image" Target="../media/image185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8.png"/><Relationship Id="rId3" Type="http://schemas.openxmlformats.org/officeDocument/2006/relationships/image" Target="../media/image1.png"/><Relationship Id="rId7" Type="http://schemas.openxmlformats.org/officeDocument/2006/relationships/image" Target="../media/image187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3" Type="http://schemas.openxmlformats.org/officeDocument/2006/relationships/image" Target="../media/image1.png"/><Relationship Id="rId7" Type="http://schemas.openxmlformats.org/officeDocument/2006/relationships/image" Target="../media/image189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2.png"/><Relationship Id="rId3" Type="http://schemas.openxmlformats.org/officeDocument/2006/relationships/image" Target="../media/image1.png"/><Relationship Id="rId7" Type="http://schemas.openxmlformats.org/officeDocument/2006/relationships/image" Target="../media/image191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4.png"/><Relationship Id="rId3" Type="http://schemas.openxmlformats.org/officeDocument/2006/relationships/image" Target="../media/image1.png"/><Relationship Id="rId7" Type="http://schemas.openxmlformats.org/officeDocument/2006/relationships/image" Target="../media/image193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6.png"/><Relationship Id="rId3" Type="http://schemas.openxmlformats.org/officeDocument/2006/relationships/image" Target="../media/image1.png"/><Relationship Id="rId7" Type="http://schemas.openxmlformats.org/officeDocument/2006/relationships/image" Target="../media/image195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197.png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9.png"/><Relationship Id="rId3" Type="http://schemas.openxmlformats.org/officeDocument/2006/relationships/image" Target="../media/image1.png"/><Relationship Id="rId7" Type="http://schemas.openxmlformats.org/officeDocument/2006/relationships/image" Target="../media/image198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00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01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3.png"/><Relationship Id="rId3" Type="http://schemas.openxmlformats.org/officeDocument/2006/relationships/image" Target="../media/image1.png"/><Relationship Id="rId7" Type="http://schemas.openxmlformats.org/officeDocument/2006/relationships/image" Target="../media/image202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5.png"/><Relationship Id="rId3" Type="http://schemas.openxmlformats.org/officeDocument/2006/relationships/image" Target="../media/image1.png"/><Relationship Id="rId7" Type="http://schemas.openxmlformats.org/officeDocument/2006/relationships/image" Target="../media/image204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6E1C7C7-43DD-872F-5906-571BF26FC91C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58318" y="3374040"/>
            <a:ext cx="3282081" cy="231933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40C09D3-3228-B248-A855-3F495008ADE4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20129" y="907448"/>
            <a:ext cx="1778751" cy="231933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FE43994-7C17-3441-D22C-B9BAD515D6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61657" y="597884"/>
            <a:ext cx="1924050" cy="25146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EB9FB49-4862-EF77-5F81-0D2EF7C774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24787" y="3276409"/>
            <a:ext cx="2714625" cy="25146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4F0CB15E-0BBA-AFD1-88B3-A9087114A04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76264" y="1010031"/>
            <a:ext cx="2008009" cy="1976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760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1.11 Splitting Diagrams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9440F2-2505-F57A-8BBF-088F2C147C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48436" y="2404990"/>
            <a:ext cx="6246289" cy="39520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6058698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4.8 Display JSON Data on Class/</a:t>
            </a:r>
            <a:r>
              <a:rPr lang="en-US" sz="4000"/>
              <a:t>Object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E97F37-A9BF-43AB-1886-2743400D5B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482811"/>
            <a:ext cx="9013782" cy="37466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BB2235F-7192-824F-C0F4-D3E062FEB72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77462" y="2252852"/>
            <a:ext cx="1590675" cy="1971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2578084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5.1 Simple Action 5.2 Label on Arrows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D4399F-C624-D9E5-878E-D3E3DAB27E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58861" y="2495982"/>
            <a:ext cx="9293266" cy="35097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9D33EF4-CDB1-2C6B-3D33-E53DF4FF4C6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32741" y="2347688"/>
            <a:ext cx="1312878" cy="24675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4DD7773-77AA-576F-D2D1-6B142011D07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46479" y="2347689"/>
            <a:ext cx="1641257" cy="24147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3727832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183435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5.3 Changing Arrow Direction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EBFB97-0E97-145E-9567-11FB17FFBE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96167" y="2433827"/>
            <a:ext cx="8428913" cy="38842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4CBFB15-F385-650A-23C3-BBBA9076C0E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14203" y="4095870"/>
            <a:ext cx="3762375" cy="21621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9208303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183435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5.4 Branches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2DB709-BDE3-0C04-D398-9ADF4F16F7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63208" y="2448115"/>
            <a:ext cx="7341732" cy="35265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D42E585-3620-A10C-0582-8529D34D3EB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65058" y="2448115"/>
            <a:ext cx="2066824" cy="34769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8062319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183435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5.5 More on Branches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C8DE7E-A8BE-176A-75E0-47231320C22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76114" y="2356075"/>
            <a:ext cx="2572960" cy="39083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28D2A1A-F4E0-7518-BE28-C06DB2AF6A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71925" y="2749156"/>
            <a:ext cx="6045694" cy="32235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566528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1.12 Grouping Message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BDCFDA6-A9D4-ECE8-724C-846F40FFB07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62250" y="2631649"/>
            <a:ext cx="5962650" cy="31008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89A5716-D0CD-28DA-93DF-03087F67FA3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86825" y="2086564"/>
            <a:ext cx="3143250" cy="4191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35218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1.13 Secondary Group Label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96004F-D65E-F9D2-5B6D-7229B9D97E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1287" y="2506996"/>
            <a:ext cx="5700713" cy="35290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BF41F4C-6CD3-10DD-E61D-E4D6776FE07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65692" y="2780839"/>
            <a:ext cx="2886075" cy="29813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203988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1.14 Notes on Messages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34C595A-79D3-69BF-6157-81C4560166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27501" y="2503805"/>
            <a:ext cx="6021200" cy="35353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6692723-BD6A-319C-1EA6-B543997406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91588" y="3095165"/>
            <a:ext cx="3057525" cy="2352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946628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1.15 Some Other Notes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DF0B6F-356C-AF67-4796-4C1CF388EC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95046" y="2562136"/>
            <a:ext cx="6412265" cy="33621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EB3B06D-CC27-0C52-F507-BF73CBA0ECB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24688" y="2832019"/>
            <a:ext cx="2649935" cy="28224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076967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0287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1.16 Changing Notes Shape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D5AF496-13AA-2C18-53C6-CCEA1C45D3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98860" y="2443201"/>
            <a:ext cx="6024562" cy="3458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2BBB14F-5276-38FD-6F7B-A31F0B3C31D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20250" y="2282984"/>
            <a:ext cx="1743075" cy="3676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914250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1.17 Note over all Participants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E84E7B-29BB-53E2-247F-CB223EBE13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92924" y="2334195"/>
            <a:ext cx="6246288" cy="35742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EB25480-A531-7367-42A8-6AD3E9A653A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09328" y="2616358"/>
            <a:ext cx="2628900" cy="3009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966002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1.18 Several Notes aligned at the Same Level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E2E5306-34B8-CE6B-7FBB-15DB575349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29712" y="2565242"/>
            <a:ext cx="1838325" cy="1971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53CA6AE-5905-7752-4BC4-655E17E3338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05850" y="4733924"/>
            <a:ext cx="2686050" cy="1666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0551CDC-A9A0-B67F-473A-21D7BF2433A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50949" y="2602925"/>
            <a:ext cx="5675904" cy="34282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833759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1.19 Creole and HTML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77B405-E07E-2551-46DC-172F2C31919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432201"/>
            <a:ext cx="4819650" cy="36786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E7B429E-1C1B-9578-AFD7-72BD98ED314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20934" y="2152190"/>
            <a:ext cx="3517711" cy="42386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306912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017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1.20 Divider or Separator 1.21 Reference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3F5062-9DF1-AA52-F1D6-BF504DFFD8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9640" y="2321084"/>
            <a:ext cx="6059374" cy="37558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3F092AC-07ED-0EA3-A0B1-4E2CD941D77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88787" y="2223981"/>
            <a:ext cx="1881670" cy="19750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03A1439-8B12-07DE-C90E-A81D1F45F4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88189" y="3086493"/>
            <a:ext cx="1776355" cy="32316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234543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1689" y="2024761"/>
            <a:ext cx="8644536" cy="1399667"/>
          </a:xfrm>
        </p:spPr>
        <p:txBody>
          <a:bodyPr/>
          <a:lstStyle/>
          <a:p>
            <a:r>
              <a:rPr lang="en-US" dirty="0"/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140722" y="85725"/>
            <a:ext cx="147348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2297595" y="6221398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23908" y="5266193"/>
            <a:ext cx="9580080" cy="588020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2800" dirty="0"/>
              <a:t>GitHub: </a:t>
            </a:r>
            <a:r>
              <a:rPr lang="en-US" sz="2800" dirty="0">
                <a:hlinkClick r:id="rId6"/>
              </a:rPr>
              <a:t>https://github.com/yasenstar/PlantUML_in_Action</a:t>
            </a:r>
            <a:endParaRPr lang="en-US" sz="28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3061689" y="3519594"/>
            <a:ext cx="8644536" cy="139966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Opening and Introduction</a:t>
            </a:r>
          </a:p>
        </p:txBody>
      </p:sp>
    </p:spTree>
    <p:extLst>
      <p:ext uri="{BB962C8B-B14F-4D97-AF65-F5344CB8AC3E}">
        <p14:creationId xmlns:p14="http://schemas.microsoft.com/office/powerpoint/2010/main" val="8447453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1.22 Delay 1.23 Text Wrapping 1.24 Space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4B1FF8-845B-CF73-175B-233ACEA7A4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8653" y="2393639"/>
            <a:ext cx="8408022" cy="3886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2369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5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1.25 Lifeline Activation and Destruction</a:t>
            </a:r>
          </a:p>
          <a:p>
            <a:r>
              <a:rPr lang="en-US" sz="3600" dirty="0"/>
              <a:t>1.26 Return</a:t>
            </a:r>
            <a:endParaRPr lang="en-US" sz="54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497AD0A-0884-7D9E-F2A7-B744D75D6F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33414" y="2404342"/>
            <a:ext cx="4428486" cy="39131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A988C7A-3276-F23B-7F76-5EF4CEBFF0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91512" y="2361444"/>
            <a:ext cx="2657475" cy="2143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1095B77-C934-1E56-AEE4-4B69CF6086C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91512" y="4768494"/>
            <a:ext cx="2657474" cy="1590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8573999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1.27 Participant Creation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0954E7E-32F0-C07A-2B39-60FE5D2880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74619" y="3232208"/>
            <a:ext cx="2995612" cy="20785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D0A16F4-9C49-F637-00D6-52BF4E94FBF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17382" y="2455717"/>
            <a:ext cx="5193193" cy="38747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403697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1.28 Shortcut Syntax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0A04392-8DBC-3D8D-1677-910A01DAEB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1241" y="3064394"/>
            <a:ext cx="7099984" cy="30187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074D02E-7A03-7D82-9B5B-B81D8CFF343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48587" y="2513177"/>
            <a:ext cx="1114425" cy="1743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E736733-CEFC-0457-D8F7-0C5EE7C672C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02627" y="1294453"/>
            <a:ext cx="2209800" cy="3057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123843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1.29 Incoming and Outgoing Messages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2E9B798-54C4-03DA-9F46-0EFFA42B13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95942" y="2433177"/>
            <a:ext cx="9277350" cy="3676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0851005-3D7B-D07F-CF3F-F75FD6B5BC4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92562" y="2433177"/>
            <a:ext cx="1234069" cy="1445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AEB1A54-F64D-7067-D182-B809AE18C35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15263" y="2436129"/>
            <a:ext cx="943237" cy="14421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16650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1.30 Short Arrows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8C82C0E-6353-23B0-D33C-8BF823EF2E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27504" y="2958148"/>
            <a:ext cx="9353086" cy="31575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F123879-1CAA-D488-FB42-43490B244BC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13943" y="1031627"/>
            <a:ext cx="2357460" cy="2906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627501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1.31 Anchors and Duration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66F158F-7AB2-3985-F107-A3DCEDCE751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9862" y="2514600"/>
            <a:ext cx="8820150" cy="35672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E3B2761-7324-256C-DFC6-2BB04A22B82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79582" y="2321084"/>
            <a:ext cx="3712368" cy="20697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972501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1.32 Stereotypes and Spots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11DC10E-B7FD-6571-6150-81BCBAB482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05112" y="2481262"/>
            <a:ext cx="9096484" cy="36622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7A6C7A3-7231-A49F-D17D-4B9AAB0495A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91866" y="2011352"/>
            <a:ext cx="3357208" cy="19125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907495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1.33 More Information on Titles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273F39F-0B0D-3648-CB77-E1D541DD8F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33426" y="2550599"/>
            <a:ext cx="9202381" cy="36155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624949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1.34 Participants Encompass </a:t>
            </a:r>
          </a:p>
          <a:p>
            <a:r>
              <a:rPr lang="en-US" sz="3600" dirty="0"/>
              <a:t>1.35 Removing Foot Boxes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5B2B03B-86F1-9FBC-7517-FACB6F7B0F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41168" y="2857835"/>
            <a:ext cx="9227988" cy="31254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D63EF4B-5153-654C-FD0E-5FE18DD9CBE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86675" y="2011352"/>
            <a:ext cx="1933575" cy="1885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A6023E0-ABD8-8718-3F9C-3BAD471F6F2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63137" y="2138055"/>
            <a:ext cx="1876425" cy="1181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157446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140722" y="544376"/>
            <a:ext cx="158889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2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438317" y="964953"/>
            <a:ext cx="8953583" cy="13561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6000" dirty="0"/>
              <a:t>PlantUML Quick Starts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92E90B-9833-5A5B-3F83-194FB20F00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97955" y="2121148"/>
            <a:ext cx="7603420" cy="4133850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D375469-C3EF-038B-CB37-93ABA54437C5}"/>
              </a:ext>
            </a:extLst>
          </p:cNvPr>
          <p:cNvSpPr txBox="1"/>
          <p:nvPr/>
        </p:nvSpPr>
        <p:spPr>
          <a:xfrm>
            <a:off x="140722" y="4432951"/>
            <a:ext cx="230589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  <a:highlight>
                  <a:srgbClr val="FEFEFE"/>
                </a:highlight>
                <a:latin typeface="Times New Roman" panose="02020603050405020304" pitchFamily="18" charset="0"/>
              </a:rPr>
              <a:t>Utilizing a simple and intuitive language, users can effortlessly draft various types of diagrams.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50489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1.36 Skinparam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B372890-C482-BC7F-8CD7-02F3FD8E36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33687" y="2404989"/>
            <a:ext cx="8897613" cy="37384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F25A832-5FD7-17BF-AC83-DF1752416F0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57881" y="2147671"/>
            <a:ext cx="2008569" cy="216258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848E70E-621A-824B-21D1-46FD8F1F901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32089" y="2118107"/>
            <a:ext cx="2241324" cy="221456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6279174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1.37 Changing Padding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B15C621-5F43-3725-2D6B-D09C47479A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00350" y="2233803"/>
            <a:ext cx="8820150" cy="39001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C34326A-8AD5-BA70-CA68-5D1D85F929E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24322" y="3130556"/>
            <a:ext cx="4364162" cy="1555743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684620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1.38 Appendix: Arrow Types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80EA827-45A2-DFA1-A9A0-BE2DFAEC1B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04879" y="662959"/>
            <a:ext cx="1007927" cy="54626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75A8BF2-FC05-72FD-961C-92CCBA99400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00329" y="2403626"/>
            <a:ext cx="7558145" cy="37219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17676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1.39 Specific SkinParameter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56A399F-ABC1-CC8F-2195-12DCABA2F5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67024" y="2448208"/>
            <a:ext cx="8639175" cy="37240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739505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1.40 Hide Unlinked Participant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064B0BF-45A9-2677-2C6D-E2FFA165D3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322330"/>
            <a:ext cx="7296207" cy="38357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58EE28F-56A2-5652-6DF6-92F954BB7E8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03361" y="3060946"/>
            <a:ext cx="1371600" cy="1047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B4A9A5C-D55C-F1D2-28C4-38BF7A006ED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54545" y="3060946"/>
            <a:ext cx="981075" cy="10382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B807147A-A1E3-BD47-6B44-DC9117BA6633}"/>
              </a:ext>
            </a:extLst>
          </p:cNvPr>
          <p:cNvSpPr/>
          <p:nvPr/>
        </p:nvSpPr>
        <p:spPr>
          <a:xfrm>
            <a:off x="9818681" y="3384715"/>
            <a:ext cx="592144" cy="472910"/>
          </a:xfrm>
          <a:prstGeom prst="rightArrow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5952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1.41 Color a Group Message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9F739D9-C21B-E208-AA72-4C244E0F9C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1639" y="2414418"/>
            <a:ext cx="7224770" cy="38930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C742201-08FD-5346-41B5-DF6C6D6BB7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97634" y="2167128"/>
            <a:ext cx="2522816" cy="23925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528500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1.42 Mainframe 1.43 Slanted or Odd Arrows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A483376-8FA4-382B-DB51-800BE2BB03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62250" y="2490133"/>
            <a:ext cx="7272337" cy="36402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D73FA58-DA32-B08D-6CAA-5903B57393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67900" y="3953487"/>
            <a:ext cx="2088385" cy="15729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83357E5-ADAA-7032-A040-2A4CA7026ED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63671" y="2591510"/>
            <a:ext cx="1629399" cy="1723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1317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 Use Cases 2.2 Actors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CC580F9-A2AC-369C-5808-0B1972ACB7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1" y="2355980"/>
            <a:ext cx="5038725" cy="39663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CBF7D33-FFF7-B564-2B52-5F4B99417B1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77275" y="2660815"/>
            <a:ext cx="2714625" cy="1447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99CE7BF-EB09-968D-7A4A-A9A560A7E18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43999" y="4187053"/>
            <a:ext cx="1781175" cy="20764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057011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UML - Use Case Diagram - Tutorial With Examples">
            <a:extLst>
              <a:ext uri="{FF2B5EF4-FFF2-40B4-BE49-F238E27FC236}">
                <a16:creationId xmlns:a16="http://schemas.microsoft.com/office/drawing/2014/main" id="{E7C67123-799B-EC30-1D70-58DBA99B0C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249" y="389620"/>
            <a:ext cx="7096125" cy="6078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58851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2.3 Change Actor Style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034353F-66B3-2440-003A-1AB17CDE2B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15388" y="2404198"/>
            <a:ext cx="6864517" cy="36571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DD41F35-84CB-E79C-1109-ED71C9BD073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69202" y="2622943"/>
            <a:ext cx="810800" cy="117795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3DD266F-7498-44FF-31DE-5B0B279ABF9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69202" y="3967499"/>
            <a:ext cx="810801" cy="8571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7DED89E-CFAB-8E2F-09B6-DA99A4ECD2E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269202" y="4991232"/>
            <a:ext cx="810800" cy="99507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335262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140721" y="544376"/>
            <a:ext cx="158889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2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438317" y="1031627"/>
            <a:ext cx="8953583" cy="15567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6000" dirty="0"/>
              <a:t>1. Sequence Diagram</a:t>
            </a:r>
          </a:p>
          <a:p>
            <a:r>
              <a:rPr lang="en-US" sz="6000" dirty="0"/>
              <a:t>1.1 Basic Examples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B7A00FC-91FE-1A30-3E54-B87ED9C443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2" y="2620919"/>
            <a:ext cx="6246289" cy="37339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3630B2A-C127-C3CF-028B-5361589DCD2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96300" y="4180982"/>
            <a:ext cx="3287183" cy="21145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348121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2.4 Usecases Description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53CC819-6A37-7523-35AE-A64917EA7F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95406" y="2274586"/>
            <a:ext cx="7724943" cy="39163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CEF42D3-6D00-13AB-DB21-D40BD2AE5FD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08696" y="2643568"/>
            <a:ext cx="2847975" cy="17049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1722802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2.5 Use Package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F695460-3A18-8DEF-92C1-44EA642CD5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71750" y="2577166"/>
            <a:ext cx="7743993" cy="33111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2844A2C-208F-A1BC-61ED-9D77ABDF9C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96755" y="3340590"/>
            <a:ext cx="1968353" cy="24567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410352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2.6 Basic Example for Use Case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C6ADF74-74B2-47D3-5587-594F55C5BF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83656" y="2470627"/>
            <a:ext cx="9534525" cy="35242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0038BB5-7E0F-0593-5B3A-205F59BB65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98374" y="2706784"/>
            <a:ext cx="1974299" cy="24230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5803670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2.7 Extension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659DC09-0A7B-1C91-04BB-12B4276959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9137" y="2427600"/>
            <a:ext cx="9289911" cy="37234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4B1EDCA-2748-B4F1-66CE-4B2681DF728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29903" y="2490978"/>
            <a:ext cx="2476500" cy="1866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8458387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2.8 Using notes in Use Case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FB9148A-FB50-17C3-58CF-F16B206C94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2665" y="2404990"/>
            <a:ext cx="8428913" cy="38110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2BF418-8549-68FD-BD6A-0F307811D5C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72665" y="2383838"/>
            <a:ext cx="2777640" cy="16830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4013047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2.9 Stereotypes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07F55A5-3D81-AEDD-3360-A6C5CA1D3A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1" y="2418095"/>
            <a:ext cx="5009439" cy="38415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C26D6CE-934C-61FC-462C-B746C3D9CE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07846" y="3214627"/>
            <a:ext cx="3514428" cy="21875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727634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2.10 Changing Arrow Direction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C75183C-C2AA-6FD1-3EAC-7EAD83F3AA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52725" y="2735429"/>
            <a:ext cx="8989822" cy="29434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5659EF7-B064-62F1-B6A5-1840AD0965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52966" y="1878836"/>
            <a:ext cx="2714307" cy="12894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7944886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2.11 Spitting Diagrams 2.12 Diagram Direction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1A3E736-45E5-4A0D-1128-5E0E3198896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71775" y="2859389"/>
            <a:ext cx="9227139" cy="27222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0608288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2.13 Skinparam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34AAF7E-B47A-D62A-B5F4-81A0AA0135B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8163" y="2631729"/>
            <a:ext cx="9186662" cy="27308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4FECB25-5D4C-A6FF-3688-3B99579CEBF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29050" y="4435858"/>
            <a:ext cx="3257550" cy="17335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6037387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2.14 Complete Example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FD5778C-CC72-F31D-6433-7A2FA74A5F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57455" y="2422770"/>
            <a:ext cx="8350315" cy="31588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B241C80-5FFD-C6AA-EE96-ED89467155F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14887" y="4218623"/>
            <a:ext cx="3114675" cy="2047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47172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438317" y="1031627"/>
            <a:ext cx="8953583" cy="155676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1.2 Declaring Participant</a:t>
            </a:r>
          </a:p>
          <a:p>
            <a:r>
              <a:rPr lang="en-US" sz="4000" dirty="0"/>
              <a:t>1.3 Declaring Participant on Multiline</a:t>
            </a:r>
            <a:endParaRPr lang="en-US" sz="54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EBFC749-074E-DA79-B832-3B4DFE2F54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95040" y="2843608"/>
            <a:ext cx="5729769" cy="35571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B243150-5AC3-01EC-01F2-A63DADD8EE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74475" y="3823126"/>
            <a:ext cx="3623094" cy="25270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8282187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2.15 Business Use Case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4AF8B6F-FAE6-5D67-2540-A72833EA89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28912" y="2739026"/>
            <a:ext cx="7610475" cy="2886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F58551D-9C40-0061-FE43-6FF6AEBD08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36728" y="2819400"/>
            <a:ext cx="1458513" cy="5653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2B574D4-499B-F197-5E86-3B866AFAA67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41483" y="3452380"/>
            <a:ext cx="847973" cy="9271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6319328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2.16 Change Arrow Color and Style (Inline)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ED0D1A5-4A14-8EBA-D72D-E54754F3F5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52712" y="2710451"/>
            <a:ext cx="7944027" cy="32426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771973B-EFC0-1D28-C53D-D032270537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58402" y="4310253"/>
            <a:ext cx="3542397" cy="18265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6827085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2.17 Change Element Color and Style (Inline)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6F3EB48-0A7F-E0AA-4FD7-59842D64BB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86062" y="2432527"/>
            <a:ext cx="7431729" cy="37109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76F5E14-9524-A44C-323A-621BB2B4BE7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66450" y="2321083"/>
            <a:ext cx="1516528" cy="21231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7670388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2.18 Display JSON Data on Use Case Diagram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18DE560-F16F-28CA-8F30-78E56E97F1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24162" y="2404990"/>
            <a:ext cx="7618092" cy="36338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9C17955-AE8B-6EFB-A780-5D62FEC179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77400" y="2324423"/>
            <a:ext cx="1898830" cy="24051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1047037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3.01 Declaring Element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EBD909B-1138-9771-173C-6B78AB35A0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7481" y="2525515"/>
            <a:ext cx="8548687" cy="32267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9403623-857C-947E-5635-2D0BB0E37BB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23417" y="3429000"/>
            <a:ext cx="3994764" cy="25821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7067442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3.02 Relations between Classes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1BC6A37-DAD7-9695-2655-A80AC89DC9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0819" y="2321084"/>
            <a:ext cx="9254008" cy="37899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B15AE06-6F4D-F498-53A8-BF1D3CDC9F9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58927" y="3809021"/>
            <a:ext cx="5159254" cy="15630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5506416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3.03 Lebel on Relations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305A701-C563-01D0-EB55-55BA7ACD31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21324" y="2656707"/>
            <a:ext cx="8770588" cy="31520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F0D0C55-DC9D-2A6F-868D-476E8393615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86750" y="4500884"/>
            <a:ext cx="3362324" cy="18692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0777384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3.04 Using Non-Letters in Element Names and Relation Labels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2BDF52-23DA-C400-5FBA-9D3E6B3387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57475" y="2404989"/>
            <a:ext cx="9109062" cy="35671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6EAEA0C-1D81-2994-8BCD-BA2287D46B8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67525" y="4678871"/>
            <a:ext cx="2667000" cy="1543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6836193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3.05 </a:t>
            </a:r>
            <a:r>
              <a:rPr lang="en-US" altLang="zh-CN" sz="3600" dirty="0"/>
              <a:t>Adding Properties and Methods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85DD42B-DF8C-BB8E-543B-D91DD78C0D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38437" y="2532412"/>
            <a:ext cx="9347739" cy="31159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3FE35A7-5596-E1FB-2090-FDEB1CE0F8B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53562" y="3521662"/>
            <a:ext cx="2195511" cy="2709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8379705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A Real Example: Customer Shopping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F4D0A43-FF31-A5A0-220F-269EC5D04C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21387" y="2479520"/>
            <a:ext cx="7237345" cy="37731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6283330-28E0-38B3-DAEC-6740A32BE895}"/>
              </a:ext>
            </a:extLst>
          </p:cNvPr>
          <p:cNvSpPr txBox="1"/>
          <p:nvPr/>
        </p:nvSpPr>
        <p:spPr>
          <a:xfrm>
            <a:off x="1230619" y="5272391"/>
            <a:ext cx="5636007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/>
              <a:t>https://landing.moqups.com/img/content/diagrams/uml-diagrams/uml-class-diagram/uml-class-1600.png</a:t>
            </a:r>
          </a:p>
        </p:txBody>
      </p:sp>
    </p:spTree>
    <p:extLst>
      <p:ext uri="{BB962C8B-B14F-4D97-AF65-F5344CB8AC3E}">
        <p14:creationId xmlns:p14="http://schemas.microsoft.com/office/powerpoint/2010/main" val="15774130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438317" y="1031627"/>
            <a:ext cx="8953583" cy="2311438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1.4 Use Non-Letters in Participants</a:t>
            </a:r>
          </a:p>
          <a:p>
            <a:r>
              <a:rPr lang="en-US" sz="4000" dirty="0"/>
              <a:t>1.5 Message to Self</a:t>
            </a:r>
          </a:p>
          <a:p>
            <a:r>
              <a:rPr lang="en-US" sz="4000" dirty="0"/>
              <a:t>1.6 Text Alignment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AB21C9-B764-2AEE-8E86-0B1E2112C1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5696" y="3488791"/>
            <a:ext cx="4457700" cy="25874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65EA177-E177-00F2-1CF9-9BE3713B5F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70179" y="3787775"/>
            <a:ext cx="1762125" cy="1666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2FC0F3A-275A-95F0-AFC6-07679A5EA61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77437" y="2233612"/>
            <a:ext cx="1447800" cy="14763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A69EE43-505D-60F5-B191-8311BEAE298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86961" y="3916575"/>
            <a:ext cx="1447800" cy="23907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9702523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3.06 </a:t>
            </a:r>
            <a:r>
              <a:rPr lang="en-US" altLang="zh-CN" sz="3600" dirty="0"/>
              <a:t>Defining Visibility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E912026-C1F7-645C-3B99-D9352BC3FD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71750" y="2321084"/>
            <a:ext cx="8686800" cy="38571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336886C-7DE2-64A4-867E-12EF8F456CF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08261" y="4249642"/>
            <a:ext cx="5409920" cy="11715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4399288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3.07 Abstract and Static Method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0AB8303-C7A6-590E-5372-7F7029935A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35743" y="2487259"/>
            <a:ext cx="8879981" cy="34909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8D8392D-3BAB-9ECD-F7C8-27FD2C6B5FB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10737" y="4978531"/>
            <a:ext cx="1596155" cy="11658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9768646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3.08 Advanced Class Body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288B992-0D97-4BB0-83B9-0A9E557632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76550" y="2368798"/>
            <a:ext cx="7736544" cy="37746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6D13F48-9DE2-F0A2-5335-D71C9BF1CE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58125" y="1717795"/>
            <a:ext cx="3520156" cy="21972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1678436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3.09 Notes and Stereotypes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8116739-ACD2-C730-CDD3-B4221069CA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52724" y="2404990"/>
            <a:ext cx="7989427" cy="37384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7F47009-A96E-EB6E-A461-7B797CE5C46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56638" y="3843896"/>
            <a:ext cx="3640931" cy="24784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3201829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3.10 More on Notes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2628DA9-8D70-F39E-820E-4BF033682D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6050" y="2399522"/>
            <a:ext cx="8324850" cy="33102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E4A7DDE-BC42-5929-6AEE-D9E9C9611C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18593" y="4915148"/>
            <a:ext cx="4148137" cy="14856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8891859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3.11 Note on Field or Method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49D36AC-5516-2E33-064F-1E5EDC1B64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1" y="2367459"/>
            <a:ext cx="6548978" cy="39549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908E64E-280B-C6C5-3400-8ACFA5ACFB9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77037" y="4800600"/>
            <a:ext cx="5019675" cy="914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7988738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3.12 Note on Links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65866FD-4CC5-707F-78A7-ABDBDC071C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79702" y="2452858"/>
            <a:ext cx="5919787" cy="37147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4839BD2-7A5B-D0E4-27E1-CB6F8CDD04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51868" y="3867150"/>
            <a:ext cx="3590925" cy="1828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245597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3.13 Abstract Class and Interface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71B2131-D4B2-661B-0689-0EFAEFA815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51004" y="2478879"/>
            <a:ext cx="6774008" cy="35852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32F1E4-F7B9-B55A-6DA9-5DF0766DBC6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54948" y="4202436"/>
            <a:ext cx="3147031" cy="20194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092196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3.14 Hide Attributes, Methods…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37EA818-B132-44B6-65B4-DD3B13FFDA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0337" y="2404990"/>
            <a:ext cx="8820150" cy="3702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038251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3.15 Hide Classes &amp; 3.16 Remove Classes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DD27BF2-3A70-A912-47DF-0326867623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6524" y="2545201"/>
            <a:ext cx="9221289" cy="3276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887286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796313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1.7 Change Arrow Style</a:t>
            </a:r>
          </a:p>
          <a:p>
            <a:r>
              <a:rPr lang="en-US" sz="4000" dirty="0"/>
              <a:t>1.8 Change Arrow Color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8FE264C-7CC8-9499-0FAC-6261F5F269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2" y="2945997"/>
            <a:ext cx="3814763" cy="32256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417DB17-B91A-C8A0-A08E-F637077D548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38814" y="3042997"/>
            <a:ext cx="1332100" cy="30316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DEFAABA-C064-33CF-2B21-6420B2877D9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74803" y="3525309"/>
            <a:ext cx="1332100" cy="20670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0986566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3.17 Hide, Remove or Restore Tagged Element or Wildcard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5EF13EA-9072-08C6-8F4F-BBDB00A35F0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7962" y="2550935"/>
            <a:ext cx="9155797" cy="30402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6758864-19C9-3ABF-250F-169E7FEC8FD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76874" y="4576761"/>
            <a:ext cx="1533525" cy="17576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6828717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3.18 Hide or Remove Unlinked Class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4968B06-883C-1FBE-AC93-60E6E96E59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64523" y="2429419"/>
            <a:ext cx="9453658" cy="35052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3119893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3.19 Use Generics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9C4F229-5F4B-5FE9-283C-91A19D4F6E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28925" y="2379102"/>
            <a:ext cx="7639050" cy="3771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6D5D7E3-E977-C88B-9731-BA790D13E6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24925" y="3072003"/>
            <a:ext cx="2419350" cy="7048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8318773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3.20 Specific Spot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9C4F229-5F4B-5FE9-283C-91A19D4F6E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28925" y="2379102"/>
            <a:ext cx="7639050" cy="3771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54AC0FB-B615-74AC-263D-6B855C09E0A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24925" y="4769738"/>
            <a:ext cx="2152650" cy="6381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5605911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3.21 Packages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F61F563-B01C-A7A5-BABC-C27212E34BF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25040" y="2471737"/>
            <a:ext cx="7643000" cy="36717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B823BD4-754B-5EC3-89A2-5F66DDBC570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53370" y="3709987"/>
            <a:ext cx="3838530" cy="23568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3777912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3.22 Packages Style 3.23 Namespaces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3686315-1616-99A9-2B0A-D4EB454DF4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78955" y="2404990"/>
            <a:ext cx="5862637" cy="38393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5A36377-DEA3-8716-3894-A2AFC76122A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53075" y="5175974"/>
            <a:ext cx="6344494" cy="11315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7211065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3.24 Automatic Package Creation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DD377CD-6FC5-CDDA-2536-10C5D3B1AD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65335" y="2519362"/>
            <a:ext cx="9048750" cy="3019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F1955D1-869D-826A-7FAE-242ACED5FDE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56737" y="4504943"/>
            <a:ext cx="1509713" cy="18116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65066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3.25 Lollipop Interface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4539036-B198-574C-1E7D-2A5075A4F6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51961" y="2404990"/>
            <a:ext cx="6639764" cy="39474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C0A7717-E6E2-BAE2-BEEE-25EA87DBEC0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04580" y="3595013"/>
            <a:ext cx="1476947" cy="7836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248182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3.26 Changing Arrows Orientation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C10298A-4637-9F88-35DE-5187D2B30D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43274" y="2453004"/>
            <a:ext cx="5324475" cy="38158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148F49D-4DBC-A446-46F3-D347FEA8CC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34450" y="3238690"/>
            <a:ext cx="2838450" cy="2305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1771512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3.27 Association Classes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0D1D117-E556-7844-5CC9-01B08AAF46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1" y="2421071"/>
            <a:ext cx="5914057" cy="39012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B2CC1F7-6B3B-840A-03C3-C9DD2086973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67530" y="3269646"/>
            <a:ext cx="2281544" cy="2081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57717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1.9 Message Sequence Numbering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B8C54B-B517-24AB-86C4-CDD547C16F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3622" y="2614016"/>
            <a:ext cx="6062662" cy="34448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5ADF494-327D-FCBF-6B15-15AB701EC5F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97660" y="2962442"/>
            <a:ext cx="2924175" cy="2638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8968312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3.28 Association on Same Class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41CDF98-336A-5FF2-5C01-DF89E539311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95624" y="2404990"/>
            <a:ext cx="5871898" cy="39173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782D430-B822-BF50-3FA9-F8BB810C4A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48296" y="2857689"/>
            <a:ext cx="4363409" cy="11713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3525371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3.29 Skinparam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2D318E4-2A16-80F5-6E06-9A4B587C7D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86030" y="2495740"/>
            <a:ext cx="6553200" cy="36290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E181DBC-E381-8C48-CE9D-21FC565E114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62987" y="2827583"/>
            <a:ext cx="2471738" cy="18804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3320385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3.30 Skinned Stereotypes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214C0DC-C4B1-8933-A965-C571E8B18C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424701"/>
            <a:ext cx="6881870" cy="3723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6FBC8CC-62D1-ED8F-95D3-AE108065A1A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63012" y="2661777"/>
            <a:ext cx="2528888" cy="21053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1773901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3.31 Color Gradient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78FCBDE-4E41-20E6-916C-C5D7245462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43212" y="2546429"/>
            <a:ext cx="8410575" cy="36290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C628EBD-B610-C5B5-CA17-93FF230EE06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71844" y="3731997"/>
            <a:ext cx="3348681" cy="11162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1313346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3.32 Help on Layout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D10BEC1-E94B-EB1E-C6D1-011E748F6D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1742" y="2476827"/>
            <a:ext cx="6050358" cy="39134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24E738F-7C1E-9020-D86E-D3AC4453BFD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62925" y="4158381"/>
            <a:ext cx="3671887" cy="22703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6255290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3.33 Splitting Large Files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BAED418-752A-3F68-522B-E53EE088C7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8652" y="2404990"/>
            <a:ext cx="7534275" cy="39338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4CBA589-4E5D-AD21-98D7-DFB2562BD00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26536" y="1206095"/>
            <a:ext cx="3079714" cy="25175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2228405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3.33 Splitting Large Files (fix)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BAED418-752A-3F68-522B-E53EE088C7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8652" y="2404990"/>
            <a:ext cx="7534275" cy="39338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4CBA589-4E5D-AD21-98D7-DFB2562BD00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26536" y="1206095"/>
            <a:ext cx="3079714" cy="25175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4422586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3.34 Extends and Implements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99DBF47-91AC-BE28-DB0C-3D36C780CF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58980" y="2454100"/>
            <a:ext cx="6407470" cy="39466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EE9685F-09FA-2419-4C2D-7CB20BAD52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89349" y="2321084"/>
            <a:ext cx="2313601" cy="19151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1218361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3.35 Bracketed Relations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04ADBC9-2AB7-3C04-5F07-48761900D9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1639" y="2369111"/>
            <a:ext cx="6486525" cy="39836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7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3B935F0-7DF6-ED22-DC12-149D657CFA7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98735" y="2303335"/>
            <a:ext cx="4486275" cy="1762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6672260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3.36 Change Relation Color and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50B7D3-4BB0-3883-9CC9-3753AE9B8D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05112" y="2465864"/>
            <a:ext cx="6448425" cy="35337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3C5039E-0B19-DB87-218E-67982323635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61500" y="2694654"/>
            <a:ext cx="3615870" cy="18422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294460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007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1.10 Page Title, Header and Footer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7D1C26B-6EBE-FAB6-D715-F0490859BD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31265" y="2622775"/>
            <a:ext cx="6863760" cy="33177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4FC84D7-0C6B-BE7B-0FB2-2D9E8CF6CD7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21621" y="2996409"/>
            <a:ext cx="1671638" cy="22497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7559273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3.37 Change Class Color and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1AE355-43E8-F2E9-D083-787445ED80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98975" y="2404990"/>
            <a:ext cx="6467475" cy="3952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9245DF2-0E08-8085-1328-B56C77A0835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67762" y="2510027"/>
            <a:ext cx="2242948" cy="16904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1102043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3.38 Arrow From/To Class Members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600F39-A1C6-6531-687A-F602A1E59A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1" y="2454556"/>
            <a:ext cx="5434012" cy="38127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8C6FA8A-C65E-381A-4F7F-EF930095202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86638" y="2590800"/>
            <a:ext cx="2405261" cy="36078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9355564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3.39 Grouping Inheritance Arrow Heads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6AB91B-3CB8-6DD1-85B3-EFD69A509C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1344" y="2476497"/>
            <a:ext cx="5929312" cy="38458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3CA0D24-C8B3-BCC8-11E6-993EF05E72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76862" y="2794269"/>
            <a:ext cx="6600825" cy="1524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2730795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9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3.40 Display JSON Data on Class or Object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B05A5B-32AB-5B27-36B7-02909F34B9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8652" y="2144353"/>
            <a:ext cx="8141055" cy="42542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D696A26-9B61-17FE-D295-A18696B531C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77425" y="2380980"/>
            <a:ext cx="1945271" cy="24958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8438693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3.41 Packages and Namespaces Enhancement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2CA6AF-180D-7551-3D4F-46EC48CBDB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52607" y="2296266"/>
            <a:ext cx="7577137" cy="40170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EB9487E-9246-304B-F369-43566B58941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66450" y="2190082"/>
            <a:ext cx="1925450" cy="26936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4901943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4.1 Definition of Objects 4.2 Relations between Object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149991-6C5E-32E0-7671-0CAF9A1079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6049" y="2476499"/>
            <a:ext cx="8428913" cy="36945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E1BD58-76BE-EEB7-1B34-4E77CD87FB1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39299" y="2757487"/>
            <a:ext cx="2453798" cy="5000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1F6AF58-9F43-62FE-38E5-B0B9963B144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39299" y="3361213"/>
            <a:ext cx="2453656" cy="8678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1272877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4.3 Associations Objects 4.4 Adding Fields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2146C7-9C42-9687-474E-B7109FE706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5100" y="2509837"/>
            <a:ext cx="8715662" cy="35480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EBD3C0A-3D2B-357F-0445-2865FBE327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28299" y="3805237"/>
            <a:ext cx="1077725" cy="24014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1F93C23-12A0-0A43-961C-CAE6939A254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331361" y="3878596"/>
            <a:ext cx="1601115" cy="9664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6087423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4.5 Common Features with Class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FA0E09-D055-794E-A6A5-192021D3F8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38425" y="2377630"/>
            <a:ext cx="9324974" cy="37755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2739533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4.6 Map Table or Associative Array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458CC1-76E2-8841-A96B-8D40F4F73E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57474" y="2463253"/>
            <a:ext cx="9324975" cy="35389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B566C65-E095-ED9D-F764-D2F82FD7332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05800" y="2848165"/>
            <a:ext cx="3727236" cy="13523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6666195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4.7 PERT with Map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083B65-7CCC-EB4D-545A-FD72D3ABCA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0342" y="2347452"/>
            <a:ext cx="8658225" cy="3848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86F28C6-3CF2-AD23-81C1-7AB77A0A2F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34617" y="2110445"/>
            <a:ext cx="4525291" cy="21959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212460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50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86CD90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89930376_win32_partially" id="{10637AC0-AFC5-4ECC-A6C8-54A3CB58B447}" vid="{36C0B417-512F-4042-8BD4-5638F572EA9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BEBEE47-E975-4F93-A8CC-93D51AEF41A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FC43B1BF-65BC-4B0E-8E52-87CEF13383E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C63F421-273F-45B7-A4F8-16DA506884C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Learn to draw</Template>
  <TotalTime>23239</TotalTime>
  <Words>3820</Words>
  <Application>Microsoft Office PowerPoint</Application>
  <PresentationFormat>Widescreen</PresentationFormat>
  <Paragraphs>823</Paragraphs>
  <Slides>104</Slides>
  <Notes>103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104</vt:i4>
      </vt:variant>
    </vt:vector>
  </HeadingPairs>
  <TitlesOfParts>
    <vt:vector size="108" baseType="lpstr">
      <vt:lpstr>Arial</vt:lpstr>
      <vt:lpstr>Calibri</vt:lpstr>
      <vt:lpstr>Times New Roman</vt:lpstr>
      <vt:lpstr>Office Theme</vt:lpstr>
      <vt:lpstr>PowerPoint Presentation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PowerPoint Presentation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PlantUML in Action</dc:title>
  <dc:creator>Zhao Xiaoqi</dc:creator>
  <cp:lastModifiedBy>Zhao Xiaoqi</cp:lastModifiedBy>
  <cp:revision>128</cp:revision>
  <dcterms:created xsi:type="dcterms:W3CDTF">2024-05-25T18:34:36Z</dcterms:created>
  <dcterms:modified xsi:type="dcterms:W3CDTF">2024-06-25T06:59:17Z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19540963-e559-4020-8a90-fe8a502c2801_Enabled">
    <vt:lpwstr>true</vt:lpwstr>
  </property>
  <property fmtid="{D5CDD505-2E9C-101B-9397-08002B2CF9AE}" pid="4" name="MSIP_Label_19540963-e559-4020-8a90-fe8a502c2801_SetDate">
    <vt:lpwstr>2024-05-25T18:38:30Z</vt:lpwstr>
  </property>
  <property fmtid="{D5CDD505-2E9C-101B-9397-08002B2CF9AE}" pid="5" name="MSIP_Label_19540963-e559-4020-8a90-fe8a502c2801_Method">
    <vt:lpwstr>Standard</vt:lpwstr>
  </property>
  <property fmtid="{D5CDD505-2E9C-101B-9397-08002B2CF9AE}" pid="6" name="MSIP_Label_19540963-e559-4020-8a90-fe8a502c2801_Name">
    <vt:lpwstr>19540963-e559-4020-8a90-fe8a502c2801</vt:lpwstr>
  </property>
  <property fmtid="{D5CDD505-2E9C-101B-9397-08002B2CF9AE}" pid="7" name="MSIP_Label_19540963-e559-4020-8a90-fe8a502c2801_SiteId">
    <vt:lpwstr>f25493ae-1c98-41d7-8a33-0be75f5fe603</vt:lpwstr>
  </property>
  <property fmtid="{D5CDD505-2E9C-101B-9397-08002B2CF9AE}" pid="8" name="MSIP_Label_19540963-e559-4020-8a90-fe8a502c2801_ActionId">
    <vt:lpwstr>884d81a0-ba26-40e9-bf7b-2e1ad898c296</vt:lpwstr>
  </property>
  <property fmtid="{D5CDD505-2E9C-101B-9397-08002B2CF9AE}" pid="9" name="MSIP_Label_19540963-e559-4020-8a90-fe8a502c2801_ContentBits">
    <vt:lpwstr>0</vt:lpwstr>
  </property>
</Properties>
</file>